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8" r:id="rId3"/>
    <p:sldId id="259" r:id="rId4"/>
    <p:sldId id="290" r:id="rId5"/>
    <p:sldId id="291" r:id="rId6"/>
    <p:sldId id="283" r:id="rId7"/>
    <p:sldId id="289" r:id="rId8"/>
    <p:sldId id="285" r:id="rId9"/>
    <p:sldId id="286" r:id="rId10"/>
    <p:sldId id="292" r:id="rId11"/>
    <p:sldId id="293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mailto:info@velluto.ru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mailto:info@velluto.ru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103B1-20E3-4609-8C95-0D9C11ECBBB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8DBB2827-CC0A-4428-98E5-3FFD60B12DE2}">
      <dgm:prSet/>
      <dgm:spPr/>
      <dgm:t>
        <a:bodyPr/>
        <a:lstStyle/>
        <a:p>
          <a:pPr algn="ctr"/>
          <a:r>
            <a:rPr lang="ru-RU" b="1" dirty="0">
              <a:latin typeface="Arial" panose="020B0604020202020204" pitchFamily="34" charset="0"/>
              <a:cs typeface="Arial" panose="020B0604020202020204" pitchFamily="34" charset="0"/>
            </a:rPr>
            <a:t>ИНФОРМАЦИЯ О КОМПАНИИ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0D7C65-D3DE-473E-A1CB-CDFC23A7C785}" type="parTrans" cxnId="{76CA4A11-2A72-4573-8E46-1E5B77AB4333}">
      <dgm:prSet/>
      <dgm:spPr/>
      <dgm:t>
        <a:bodyPr/>
        <a:lstStyle/>
        <a:p>
          <a:endParaRPr lang="ru-RU"/>
        </a:p>
      </dgm:t>
    </dgm:pt>
    <dgm:pt modelId="{895147D9-38F1-4D47-9B4D-F74DBF68A0FB}" type="sibTrans" cxnId="{76CA4A11-2A72-4573-8E46-1E5B77AB4333}">
      <dgm:prSet/>
      <dgm:spPr/>
      <dgm:t>
        <a:bodyPr/>
        <a:lstStyle/>
        <a:p>
          <a:endParaRPr lang="ru-RU"/>
        </a:p>
      </dgm:t>
    </dgm:pt>
    <dgm:pt modelId="{237556E8-238B-4FC0-93CF-CECE0A0E3AFB}" type="pres">
      <dgm:prSet presAssocID="{094103B1-20E3-4609-8C95-0D9C11ECBBB1}" presName="linear" presStyleCnt="0">
        <dgm:presLayoutVars>
          <dgm:animLvl val="lvl"/>
          <dgm:resizeHandles val="exact"/>
        </dgm:presLayoutVars>
      </dgm:prSet>
      <dgm:spPr/>
    </dgm:pt>
    <dgm:pt modelId="{DFC80BAD-4870-4679-B9DF-49B8ECC549DF}" type="pres">
      <dgm:prSet presAssocID="{8DBB2827-CC0A-4428-98E5-3FFD60B12D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6CA4A11-2A72-4573-8E46-1E5B77AB4333}" srcId="{094103B1-20E3-4609-8C95-0D9C11ECBBB1}" destId="{8DBB2827-CC0A-4428-98E5-3FFD60B12DE2}" srcOrd="0" destOrd="0" parTransId="{3B0D7C65-D3DE-473E-A1CB-CDFC23A7C785}" sibTransId="{895147D9-38F1-4D47-9B4D-F74DBF68A0FB}"/>
    <dgm:cxn modelId="{D0A742B6-16DE-432D-9030-B1E3962CACAC}" type="presOf" srcId="{8DBB2827-CC0A-4428-98E5-3FFD60B12DE2}" destId="{DFC80BAD-4870-4679-B9DF-49B8ECC549DF}" srcOrd="0" destOrd="0" presId="urn:microsoft.com/office/officeart/2005/8/layout/vList2"/>
    <dgm:cxn modelId="{095DAACE-7131-4ED1-B6E2-1179454D6A30}" type="presOf" srcId="{094103B1-20E3-4609-8C95-0D9C11ECBBB1}" destId="{237556E8-238B-4FC0-93CF-CECE0A0E3AFB}" srcOrd="0" destOrd="0" presId="urn:microsoft.com/office/officeart/2005/8/layout/vList2"/>
    <dgm:cxn modelId="{8C7C5111-CF3A-4097-928C-3746760D865D}" type="presParOf" srcId="{237556E8-238B-4FC0-93CF-CECE0A0E3AFB}" destId="{DFC80BAD-4870-4679-B9DF-49B8ECC549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06DDD8B-CA4D-41F8-919A-48EC63A7837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9A06855-5FAF-4FAA-95DF-5C2AEF249F8C}">
      <dgm:prSet/>
      <dgm:spPr/>
      <dgm:t>
        <a:bodyPr/>
        <a:lstStyle/>
        <a:p>
          <a:pPr algn="ctr"/>
          <a:r>
            <a:rPr lang="ru-RU" b="1">
              <a:latin typeface="Arial" panose="020B0604020202020204" pitchFamily="34" charset="0"/>
              <a:cs typeface="Arial" panose="020B0604020202020204" pitchFamily="34" charset="0"/>
            </a:rPr>
            <a:t>СТРУКТУРА ВЕБ-ПРИЛОЖЕНИЯ</a:t>
          </a:r>
          <a:endParaRPr lang="ru-RU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2447C4-1252-4027-BAA9-85498C875BB0}" type="parTrans" cxnId="{AF8E27DB-B5B0-4830-A80E-4C7E4929DFAB}">
      <dgm:prSet/>
      <dgm:spPr/>
      <dgm:t>
        <a:bodyPr/>
        <a:lstStyle/>
        <a:p>
          <a:endParaRPr lang="ru-RU"/>
        </a:p>
      </dgm:t>
    </dgm:pt>
    <dgm:pt modelId="{6E9AFCCE-7004-4209-BF3C-54BD8747F267}" type="sibTrans" cxnId="{AF8E27DB-B5B0-4830-A80E-4C7E4929DFAB}">
      <dgm:prSet/>
      <dgm:spPr/>
      <dgm:t>
        <a:bodyPr/>
        <a:lstStyle/>
        <a:p>
          <a:endParaRPr lang="ru-RU"/>
        </a:p>
      </dgm:t>
    </dgm:pt>
    <dgm:pt modelId="{FBC75201-DCEA-41E1-AA67-6D0F4A0DEB9F}" type="pres">
      <dgm:prSet presAssocID="{706DDD8B-CA4D-41F8-919A-48EC63A7837F}" presName="linear" presStyleCnt="0">
        <dgm:presLayoutVars>
          <dgm:animLvl val="lvl"/>
          <dgm:resizeHandles val="exact"/>
        </dgm:presLayoutVars>
      </dgm:prSet>
      <dgm:spPr/>
    </dgm:pt>
    <dgm:pt modelId="{B7ACC5D9-A59E-4B8D-97BA-30D02F263903}" type="pres">
      <dgm:prSet presAssocID="{29A06855-5FAF-4FAA-95DF-5C2AEF249F8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07EC7D-C027-43D6-9611-E347A490F052}" type="presOf" srcId="{706DDD8B-CA4D-41F8-919A-48EC63A7837F}" destId="{FBC75201-DCEA-41E1-AA67-6D0F4A0DEB9F}" srcOrd="0" destOrd="0" presId="urn:microsoft.com/office/officeart/2005/8/layout/vList2"/>
    <dgm:cxn modelId="{51DFD78E-4D3D-44EC-87E7-293824FC8714}" type="presOf" srcId="{29A06855-5FAF-4FAA-95DF-5C2AEF249F8C}" destId="{B7ACC5D9-A59E-4B8D-97BA-30D02F263903}" srcOrd="0" destOrd="0" presId="urn:microsoft.com/office/officeart/2005/8/layout/vList2"/>
    <dgm:cxn modelId="{AF8E27DB-B5B0-4830-A80E-4C7E4929DFAB}" srcId="{706DDD8B-CA4D-41F8-919A-48EC63A7837F}" destId="{29A06855-5FAF-4FAA-95DF-5C2AEF249F8C}" srcOrd="0" destOrd="0" parTransId="{592447C4-1252-4027-BAA9-85498C875BB0}" sibTransId="{6E9AFCCE-7004-4209-BF3C-54BD8747F267}"/>
    <dgm:cxn modelId="{CFEDC029-9818-4E36-992A-2D0FA9ECAD2F}" type="presParOf" srcId="{FBC75201-DCEA-41E1-AA67-6D0F4A0DEB9F}" destId="{B7ACC5D9-A59E-4B8D-97BA-30D02F26390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AD8282-F220-49C7-911C-D798CF5F0F6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38CF57A-9210-42A6-BA2D-437658E39232}">
      <dgm:prSet/>
      <dgm:spPr/>
      <dgm:t>
        <a:bodyPr/>
        <a:lstStyle/>
        <a:p>
          <a:pPr algn="ctr"/>
          <a:r>
            <a:rPr lang="ru-RU" b="1">
              <a:latin typeface="Arial" panose="020B0604020202020204" pitchFamily="34" charset="0"/>
              <a:cs typeface="Arial" panose="020B0604020202020204" pitchFamily="34" charset="0"/>
            </a:rPr>
            <a:t>ФУНКЦИОНАЛЬНЫЕ ТРЕБОВАНИЯ</a:t>
          </a:r>
          <a:endParaRPr lang="ru-RU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9AD025-B751-4195-BAB8-06E2A8805EB9}" type="parTrans" cxnId="{E96CF952-CF5B-4EC4-9220-4595F6027391}">
      <dgm:prSet/>
      <dgm:spPr/>
      <dgm:t>
        <a:bodyPr/>
        <a:lstStyle/>
        <a:p>
          <a:endParaRPr lang="ru-RU"/>
        </a:p>
      </dgm:t>
    </dgm:pt>
    <dgm:pt modelId="{CE9694E7-BA8F-4266-90DF-5B60B300A8E0}" type="sibTrans" cxnId="{E96CF952-CF5B-4EC4-9220-4595F6027391}">
      <dgm:prSet/>
      <dgm:spPr/>
      <dgm:t>
        <a:bodyPr/>
        <a:lstStyle/>
        <a:p>
          <a:endParaRPr lang="ru-RU"/>
        </a:p>
      </dgm:t>
    </dgm:pt>
    <dgm:pt modelId="{0C1287D7-6E67-4693-825E-81764F354E52}" type="pres">
      <dgm:prSet presAssocID="{1CAD8282-F220-49C7-911C-D798CF5F0F6E}" presName="linear" presStyleCnt="0">
        <dgm:presLayoutVars>
          <dgm:animLvl val="lvl"/>
          <dgm:resizeHandles val="exact"/>
        </dgm:presLayoutVars>
      </dgm:prSet>
      <dgm:spPr/>
    </dgm:pt>
    <dgm:pt modelId="{C84B3853-E2A5-4321-950F-FB39BB8AC07F}" type="pres">
      <dgm:prSet presAssocID="{738CF57A-9210-42A6-BA2D-437658E3923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96CF952-CF5B-4EC4-9220-4595F6027391}" srcId="{1CAD8282-F220-49C7-911C-D798CF5F0F6E}" destId="{738CF57A-9210-42A6-BA2D-437658E39232}" srcOrd="0" destOrd="0" parTransId="{9F9AD025-B751-4195-BAB8-06E2A8805EB9}" sibTransId="{CE9694E7-BA8F-4266-90DF-5B60B300A8E0}"/>
    <dgm:cxn modelId="{7EC7ED57-1AA5-4D2D-A721-EDA22F3772BF}" type="presOf" srcId="{738CF57A-9210-42A6-BA2D-437658E39232}" destId="{C84B3853-E2A5-4321-950F-FB39BB8AC07F}" srcOrd="0" destOrd="0" presId="urn:microsoft.com/office/officeart/2005/8/layout/vList2"/>
    <dgm:cxn modelId="{E22DC3DF-1EDB-4DA8-8A46-C16797CAFB83}" type="presOf" srcId="{1CAD8282-F220-49C7-911C-D798CF5F0F6E}" destId="{0C1287D7-6E67-4693-825E-81764F354E52}" srcOrd="0" destOrd="0" presId="urn:microsoft.com/office/officeart/2005/8/layout/vList2"/>
    <dgm:cxn modelId="{5710E338-ED0C-465E-A783-0028C0F2C98F}" type="presParOf" srcId="{0C1287D7-6E67-4693-825E-81764F354E52}" destId="{C84B3853-E2A5-4321-950F-FB39BB8AC07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8EF3DA-C4F0-4DEB-9C89-F3051B81707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C127779-7E92-4576-A1F4-682A3EC52034}">
      <dgm:prSet/>
      <dgm:spPr/>
      <dgm:t>
        <a:bodyPr/>
        <a:lstStyle/>
        <a:p>
          <a:pPr algn="ctr"/>
          <a:r>
            <a:rPr lang="ru-RU" b="1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40E326-C558-4295-84AC-FE4FDA03EA37}" type="parTrans" cxnId="{2DEF241C-B2F2-469A-8E87-45A9E3F3F91F}">
      <dgm:prSet/>
      <dgm:spPr/>
      <dgm:t>
        <a:bodyPr/>
        <a:lstStyle/>
        <a:p>
          <a:endParaRPr lang="ru-RU"/>
        </a:p>
      </dgm:t>
    </dgm:pt>
    <dgm:pt modelId="{AB8CDE38-5148-462F-94DA-44F1BF8A97A1}" type="sibTrans" cxnId="{2DEF241C-B2F2-469A-8E87-45A9E3F3F91F}">
      <dgm:prSet/>
      <dgm:spPr/>
      <dgm:t>
        <a:bodyPr/>
        <a:lstStyle/>
        <a:p>
          <a:endParaRPr lang="ru-RU"/>
        </a:p>
      </dgm:t>
    </dgm:pt>
    <dgm:pt modelId="{BA043850-CB51-4301-AF1F-8BEC05742AEF}" type="pres">
      <dgm:prSet presAssocID="{7A8EF3DA-C4F0-4DEB-9C89-F3051B817074}" presName="linear" presStyleCnt="0">
        <dgm:presLayoutVars>
          <dgm:animLvl val="lvl"/>
          <dgm:resizeHandles val="exact"/>
        </dgm:presLayoutVars>
      </dgm:prSet>
      <dgm:spPr/>
    </dgm:pt>
    <dgm:pt modelId="{2A13B1E6-1E7F-4F26-8CCF-A12EA3D8C88F}" type="pres">
      <dgm:prSet presAssocID="{2C127779-7E92-4576-A1F4-682A3EC520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CEFB30D-890F-4B75-B73F-AB47570373FB}" type="presOf" srcId="{2C127779-7E92-4576-A1F4-682A3EC52034}" destId="{2A13B1E6-1E7F-4F26-8CCF-A12EA3D8C88F}" srcOrd="0" destOrd="0" presId="urn:microsoft.com/office/officeart/2005/8/layout/vList2"/>
    <dgm:cxn modelId="{2DEF241C-B2F2-469A-8E87-45A9E3F3F91F}" srcId="{7A8EF3DA-C4F0-4DEB-9C89-F3051B817074}" destId="{2C127779-7E92-4576-A1F4-682A3EC52034}" srcOrd="0" destOrd="0" parTransId="{4540E326-C558-4295-84AC-FE4FDA03EA37}" sibTransId="{AB8CDE38-5148-462F-94DA-44F1BF8A97A1}"/>
    <dgm:cxn modelId="{55ED0F6A-C504-4E6E-BE7A-2798FD0417CB}" type="presOf" srcId="{7A8EF3DA-C4F0-4DEB-9C89-F3051B817074}" destId="{BA043850-CB51-4301-AF1F-8BEC05742AEF}" srcOrd="0" destOrd="0" presId="urn:microsoft.com/office/officeart/2005/8/layout/vList2"/>
    <dgm:cxn modelId="{7A7F0BFF-99CF-43AD-BC81-51FFB8CEEE94}" type="presParOf" srcId="{BA043850-CB51-4301-AF1F-8BEC05742AEF}" destId="{2A13B1E6-1E7F-4F26-8CCF-A12EA3D8C8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A8EF3DA-C4F0-4DEB-9C89-F3051B81707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C127779-7E92-4576-A1F4-682A3EC52034}">
      <dgm:prSet/>
      <dgm:spPr/>
      <dgm:t>
        <a:bodyPr/>
        <a:lstStyle/>
        <a:p>
          <a:pPr algn="ctr"/>
          <a:r>
            <a:rPr lang="ru-RU" b="1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40E326-C558-4295-84AC-FE4FDA03EA37}" type="parTrans" cxnId="{2DEF241C-B2F2-469A-8E87-45A9E3F3F91F}">
      <dgm:prSet/>
      <dgm:spPr/>
      <dgm:t>
        <a:bodyPr/>
        <a:lstStyle/>
        <a:p>
          <a:endParaRPr lang="ru-RU"/>
        </a:p>
      </dgm:t>
    </dgm:pt>
    <dgm:pt modelId="{AB8CDE38-5148-462F-94DA-44F1BF8A97A1}" type="sibTrans" cxnId="{2DEF241C-B2F2-469A-8E87-45A9E3F3F91F}">
      <dgm:prSet/>
      <dgm:spPr/>
      <dgm:t>
        <a:bodyPr/>
        <a:lstStyle/>
        <a:p>
          <a:endParaRPr lang="ru-RU"/>
        </a:p>
      </dgm:t>
    </dgm:pt>
    <dgm:pt modelId="{BA043850-CB51-4301-AF1F-8BEC05742AEF}" type="pres">
      <dgm:prSet presAssocID="{7A8EF3DA-C4F0-4DEB-9C89-F3051B817074}" presName="linear" presStyleCnt="0">
        <dgm:presLayoutVars>
          <dgm:animLvl val="lvl"/>
          <dgm:resizeHandles val="exact"/>
        </dgm:presLayoutVars>
      </dgm:prSet>
      <dgm:spPr/>
    </dgm:pt>
    <dgm:pt modelId="{2A13B1E6-1E7F-4F26-8CCF-A12EA3D8C88F}" type="pres">
      <dgm:prSet presAssocID="{2C127779-7E92-4576-A1F4-682A3EC520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CEFB30D-890F-4B75-B73F-AB47570373FB}" type="presOf" srcId="{2C127779-7E92-4576-A1F4-682A3EC52034}" destId="{2A13B1E6-1E7F-4F26-8CCF-A12EA3D8C88F}" srcOrd="0" destOrd="0" presId="urn:microsoft.com/office/officeart/2005/8/layout/vList2"/>
    <dgm:cxn modelId="{2DEF241C-B2F2-469A-8E87-45A9E3F3F91F}" srcId="{7A8EF3DA-C4F0-4DEB-9C89-F3051B817074}" destId="{2C127779-7E92-4576-A1F4-682A3EC52034}" srcOrd="0" destOrd="0" parTransId="{4540E326-C558-4295-84AC-FE4FDA03EA37}" sibTransId="{AB8CDE38-5148-462F-94DA-44F1BF8A97A1}"/>
    <dgm:cxn modelId="{55ED0F6A-C504-4E6E-BE7A-2798FD0417CB}" type="presOf" srcId="{7A8EF3DA-C4F0-4DEB-9C89-F3051B817074}" destId="{BA043850-CB51-4301-AF1F-8BEC05742AEF}" srcOrd="0" destOrd="0" presId="urn:microsoft.com/office/officeart/2005/8/layout/vList2"/>
    <dgm:cxn modelId="{7A7F0BFF-99CF-43AD-BC81-51FFB8CEEE94}" type="presParOf" srcId="{BA043850-CB51-4301-AF1F-8BEC05742AEF}" destId="{2A13B1E6-1E7F-4F26-8CCF-A12EA3D8C8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A8EF3DA-C4F0-4DEB-9C89-F3051B81707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C127779-7E92-4576-A1F4-682A3EC52034}">
      <dgm:prSet/>
      <dgm:spPr/>
      <dgm:t>
        <a:bodyPr/>
        <a:lstStyle/>
        <a:p>
          <a:pPr algn="ctr"/>
          <a:r>
            <a:rPr lang="ru-RU" b="1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40E326-C558-4295-84AC-FE4FDA03EA37}" type="parTrans" cxnId="{2DEF241C-B2F2-469A-8E87-45A9E3F3F91F}">
      <dgm:prSet/>
      <dgm:spPr/>
      <dgm:t>
        <a:bodyPr/>
        <a:lstStyle/>
        <a:p>
          <a:endParaRPr lang="ru-RU"/>
        </a:p>
      </dgm:t>
    </dgm:pt>
    <dgm:pt modelId="{AB8CDE38-5148-462F-94DA-44F1BF8A97A1}" type="sibTrans" cxnId="{2DEF241C-B2F2-469A-8E87-45A9E3F3F91F}">
      <dgm:prSet/>
      <dgm:spPr/>
      <dgm:t>
        <a:bodyPr/>
        <a:lstStyle/>
        <a:p>
          <a:endParaRPr lang="ru-RU"/>
        </a:p>
      </dgm:t>
    </dgm:pt>
    <dgm:pt modelId="{BA043850-CB51-4301-AF1F-8BEC05742AEF}" type="pres">
      <dgm:prSet presAssocID="{7A8EF3DA-C4F0-4DEB-9C89-F3051B817074}" presName="linear" presStyleCnt="0">
        <dgm:presLayoutVars>
          <dgm:animLvl val="lvl"/>
          <dgm:resizeHandles val="exact"/>
        </dgm:presLayoutVars>
      </dgm:prSet>
      <dgm:spPr/>
    </dgm:pt>
    <dgm:pt modelId="{2A13B1E6-1E7F-4F26-8CCF-A12EA3D8C88F}" type="pres">
      <dgm:prSet presAssocID="{2C127779-7E92-4576-A1F4-682A3EC520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CEFB30D-890F-4B75-B73F-AB47570373FB}" type="presOf" srcId="{2C127779-7E92-4576-A1F4-682A3EC52034}" destId="{2A13B1E6-1E7F-4F26-8CCF-A12EA3D8C88F}" srcOrd="0" destOrd="0" presId="urn:microsoft.com/office/officeart/2005/8/layout/vList2"/>
    <dgm:cxn modelId="{2DEF241C-B2F2-469A-8E87-45A9E3F3F91F}" srcId="{7A8EF3DA-C4F0-4DEB-9C89-F3051B817074}" destId="{2C127779-7E92-4576-A1F4-682A3EC52034}" srcOrd="0" destOrd="0" parTransId="{4540E326-C558-4295-84AC-FE4FDA03EA37}" sibTransId="{AB8CDE38-5148-462F-94DA-44F1BF8A97A1}"/>
    <dgm:cxn modelId="{55ED0F6A-C504-4E6E-BE7A-2798FD0417CB}" type="presOf" srcId="{7A8EF3DA-C4F0-4DEB-9C89-F3051B817074}" destId="{BA043850-CB51-4301-AF1F-8BEC05742AEF}" srcOrd="0" destOrd="0" presId="urn:microsoft.com/office/officeart/2005/8/layout/vList2"/>
    <dgm:cxn modelId="{7A7F0BFF-99CF-43AD-BC81-51FFB8CEEE94}" type="presParOf" srcId="{BA043850-CB51-4301-AF1F-8BEC05742AEF}" destId="{2A13B1E6-1E7F-4F26-8CCF-A12EA3D8C8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208F27-E287-4987-8F09-96176B13F98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C47E709-81B3-4E28-823C-9653AAB65A54}">
      <dgm:prSet/>
      <dgm:spPr/>
      <dgm:t>
        <a:bodyPr/>
        <a:lstStyle/>
        <a:p>
          <a:pPr algn="ctr"/>
          <a:r>
            <a:rPr lang="ru-RU" b="1" i="0" dirty="0">
              <a:latin typeface="Arial" panose="020B0604020202020204" pitchFamily="34" charset="0"/>
              <a:cs typeface="Arial" panose="020B0604020202020204" pitchFamily="34" charset="0"/>
            </a:rPr>
            <a:t>СРАВНИТЕЛЬНЫЙ АНАЛИЗ КОНКУРЕНТОВ И РАЗРАБОТАННОГО </a:t>
          </a:r>
          <a:br>
            <a:rPr lang="ru-RU" b="1" i="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ru-RU" b="1" i="0" dirty="0">
              <a:latin typeface="Arial" panose="020B0604020202020204" pitchFamily="34" charset="0"/>
              <a:cs typeface="Arial" panose="020B0604020202020204" pitchFamily="34" charset="0"/>
            </a:rPr>
            <a:t>ВЕБ-ПРИЛОЖЕНИЯ</a:t>
          </a:r>
        </a:p>
      </dgm:t>
    </dgm:pt>
    <dgm:pt modelId="{C10493FF-5A60-4B5B-90AE-4069FFE93138}" type="parTrans" cxnId="{8361FC48-AA65-48DC-9567-BB4F243952F8}">
      <dgm:prSet/>
      <dgm:spPr/>
      <dgm:t>
        <a:bodyPr/>
        <a:lstStyle/>
        <a:p>
          <a:endParaRPr lang="ru-RU"/>
        </a:p>
      </dgm:t>
    </dgm:pt>
    <dgm:pt modelId="{A86BAAED-9ED8-4751-A53D-ADCBD85AC9B8}" type="sibTrans" cxnId="{8361FC48-AA65-48DC-9567-BB4F243952F8}">
      <dgm:prSet/>
      <dgm:spPr/>
      <dgm:t>
        <a:bodyPr/>
        <a:lstStyle/>
        <a:p>
          <a:endParaRPr lang="ru-RU"/>
        </a:p>
      </dgm:t>
    </dgm:pt>
    <dgm:pt modelId="{8205A926-0894-4ACD-9051-AAE5D77CD15D}" type="pres">
      <dgm:prSet presAssocID="{94208F27-E287-4987-8F09-96176B13F981}" presName="linear" presStyleCnt="0">
        <dgm:presLayoutVars>
          <dgm:animLvl val="lvl"/>
          <dgm:resizeHandles val="exact"/>
        </dgm:presLayoutVars>
      </dgm:prSet>
      <dgm:spPr/>
    </dgm:pt>
    <dgm:pt modelId="{126EB60D-6B77-4143-9828-A04C27BDF9DD}" type="pres">
      <dgm:prSet presAssocID="{7C47E709-81B3-4E28-823C-9653AAB65A5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361FC48-AA65-48DC-9567-BB4F243952F8}" srcId="{94208F27-E287-4987-8F09-96176B13F981}" destId="{7C47E709-81B3-4E28-823C-9653AAB65A54}" srcOrd="0" destOrd="0" parTransId="{C10493FF-5A60-4B5B-90AE-4069FFE93138}" sibTransId="{A86BAAED-9ED8-4751-A53D-ADCBD85AC9B8}"/>
    <dgm:cxn modelId="{084D3D77-2192-437A-9CA0-FD87A1BDF50E}" type="presOf" srcId="{7C47E709-81B3-4E28-823C-9653AAB65A54}" destId="{126EB60D-6B77-4143-9828-A04C27BDF9DD}" srcOrd="0" destOrd="0" presId="urn:microsoft.com/office/officeart/2005/8/layout/vList2"/>
    <dgm:cxn modelId="{69A8E3B2-43B7-4799-B2FC-76FAD1065C65}" type="presOf" srcId="{94208F27-E287-4987-8F09-96176B13F981}" destId="{8205A926-0894-4ACD-9051-AAE5D77CD15D}" srcOrd="0" destOrd="0" presId="urn:microsoft.com/office/officeart/2005/8/layout/vList2"/>
    <dgm:cxn modelId="{325E8C0A-CA56-4D4B-A429-C0CAF7184EBC}" type="presParOf" srcId="{8205A926-0894-4ACD-9051-AAE5D77CD15D}" destId="{126EB60D-6B77-4143-9828-A04C27BDF9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267318-516A-4C33-A903-09F1AC88946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6DA9EBF-64E6-4E78-A3FB-1F84C9D66A4A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Название предприятия: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Velluto</a:t>
          </a:r>
          <a:endParaRPr lang="ru-RU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7657FD-5BD4-4599-8A69-16EAD21EA1C7}" type="parTrans" cxnId="{EC71A12A-4303-42E1-85D8-ECA966EA8787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7068B1-6EDE-4A15-9995-7C06A26F927E}" type="sibTrans" cxnId="{EC71A12A-4303-42E1-85D8-ECA966EA8787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A89041-87CF-4D65-87DF-D76B7BEAEF7F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Отрасль и направления деятельности: Продажа офисных кресел</a:t>
          </a:r>
        </a:p>
      </dgm:t>
    </dgm:pt>
    <dgm:pt modelId="{12A97A6A-0BBC-498D-BAF1-21EB78F1744A}" type="parTrans" cxnId="{B20897F4-E29A-44A6-8013-866309A814C2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E9EC6C-736D-487D-8CF5-DD2D0644E9D3}" type="sibTrans" cxnId="{B20897F4-E29A-44A6-8013-866309A814C2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7F9CA0-3FFD-4776-AAA0-6D01987FDC92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Перечень услуг: Продажа офисных кресел</a:t>
          </a:r>
        </a:p>
      </dgm:t>
    </dgm:pt>
    <dgm:pt modelId="{9E9EA1DF-7F89-410B-81B6-7CB99F8E6AE9}" type="parTrans" cxnId="{E2BF0588-410F-40D0-A021-869A7BBE841B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B524CF-3423-46CE-8F96-7A6945FDA53D}" type="sibTrans" cxnId="{E2BF0588-410F-40D0-A021-869A7BBE841B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70753B-92F3-44A2-97C2-DA5FF835B949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Контактные данные: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+7</a:t>
          </a:r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 800 555-35-35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b="0" i="0" dirty="0">
              <a:hlinkClick xmlns:r="http://schemas.openxmlformats.org/officeDocument/2006/relationships" r:id="rId1"/>
            </a:rPr>
            <a:t>info@velluto.ru</a:t>
          </a:r>
          <a:endParaRPr lang="ru-RU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4D028F-7BEB-4AB6-837B-D5C0833009F1}" type="parTrans" cxnId="{86B18850-EDE6-47F6-96DC-3D66C2E98EAE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40E65B-5226-4B75-88FD-28C54B0E449E}" type="sibTrans" cxnId="{86B18850-EDE6-47F6-96DC-3D66C2E98EAE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322D11-E13F-4489-B423-C5586B1A593C}" type="pres">
      <dgm:prSet presAssocID="{8C267318-516A-4C33-A903-09F1AC889461}" presName="linear" presStyleCnt="0">
        <dgm:presLayoutVars>
          <dgm:animLvl val="lvl"/>
          <dgm:resizeHandles val="exact"/>
        </dgm:presLayoutVars>
      </dgm:prSet>
      <dgm:spPr/>
    </dgm:pt>
    <dgm:pt modelId="{5E48F1F9-DD04-4391-9F8C-663009A79B98}" type="pres">
      <dgm:prSet presAssocID="{E6DA9EBF-64E6-4E78-A3FB-1F84C9D66A4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D9466E-2E5D-4BB0-8558-FF2B90235CE9}" type="pres">
      <dgm:prSet presAssocID="{5C7068B1-6EDE-4A15-9995-7C06A26F927E}" presName="spacer" presStyleCnt="0"/>
      <dgm:spPr/>
    </dgm:pt>
    <dgm:pt modelId="{12A47E8E-1C09-4247-B679-44DB5215FDAF}" type="pres">
      <dgm:prSet presAssocID="{F2A89041-87CF-4D65-87DF-D76B7BEAEF7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818D17-757B-4484-B2AB-1CE29BED7F58}" type="pres">
      <dgm:prSet presAssocID="{21E9EC6C-736D-487D-8CF5-DD2D0644E9D3}" presName="spacer" presStyleCnt="0"/>
      <dgm:spPr/>
    </dgm:pt>
    <dgm:pt modelId="{CFA4C794-E93A-41C0-9A7F-AE5C0AA8EC77}" type="pres">
      <dgm:prSet presAssocID="{847F9CA0-3FFD-4776-AAA0-6D01987FDC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DCA8BA-38C5-49B9-A2A3-F29FD0DCBE71}" type="pres">
      <dgm:prSet presAssocID="{6EB524CF-3423-46CE-8F96-7A6945FDA53D}" presName="spacer" presStyleCnt="0"/>
      <dgm:spPr/>
    </dgm:pt>
    <dgm:pt modelId="{13A5DE1C-E84F-4D24-BFB8-C93872BDF443}" type="pres">
      <dgm:prSet presAssocID="{8370753B-92F3-44A2-97C2-DA5FF835B9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727E115-676A-4B96-9178-5E45830DE959}" type="presOf" srcId="{8370753B-92F3-44A2-97C2-DA5FF835B949}" destId="{13A5DE1C-E84F-4D24-BFB8-C93872BDF443}" srcOrd="0" destOrd="0" presId="urn:microsoft.com/office/officeart/2005/8/layout/vList2"/>
    <dgm:cxn modelId="{A237851E-250F-4A97-B725-FF501C95FD17}" type="presOf" srcId="{E6DA9EBF-64E6-4E78-A3FB-1F84C9D66A4A}" destId="{5E48F1F9-DD04-4391-9F8C-663009A79B98}" srcOrd="0" destOrd="0" presId="urn:microsoft.com/office/officeart/2005/8/layout/vList2"/>
    <dgm:cxn modelId="{5F1B5E27-788A-4274-9BF6-C158D294EEC1}" type="presOf" srcId="{847F9CA0-3FFD-4776-AAA0-6D01987FDC92}" destId="{CFA4C794-E93A-41C0-9A7F-AE5C0AA8EC77}" srcOrd="0" destOrd="0" presId="urn:microsoft.com/office/officeart/2005/8/layout/vList2"/>
    <dgm:cxn modelId="{EC71A12A-4303-42E1-85D8-ECA966EA8787}" srcId="{8C267318-516A-4C33-A903-09F1AC889461}" destId="{E6DA9EBF-64E6-4E78-A3FB-1F84C9D66A4A}" srcOrd="0" destOrd="0" parTransId="{A07657FD-5BD4-4599-8A69-16EAD21EA1C7}" sibTransId="{5C7068B1-6EDE-4A15-9995-7C06A26F927E}"/>
    <dgm:cxn modelId="{7C145F46-33B7-4283-87DD-0EF34F3F2186}" type="presOf" srcId="{F2A89041-87CF-4D65-87DF-D76B7BEAEF7F}" destId="{12A47E8E-1C09-4247-B679-44DB5215FDAF}" srcOrd="0" destOrd="0" presId="urn:microsoft.com/office/officeart/2005/8/layout/vList2"/>
    <dgm:cxn modelId="{86B18850-EDE6-47F6-96DC-3D66C2E98EAE}" srcId="{8C267318-516A-4C33-A903-09F1AC889461}" destId="{8370753B-92F3-44A2-97C2-DA5FF835B949}" srcOrd="3" destOrd="0" parTransId="{254D028F-7BEB-4AB6-837B-D5C0833009F1}" sibTransId="{2240E65B-5226-4B75-88FD-28C54B0E449E}"/>
    <dgm:cxn modelId="{E2BF0588-410F-40D0-A021-869A7BBE841B}" srcId="{8C267318-516A-4C33-A903-09F1AC889461}" destId="{847F9CA0-3FFD-4776-AAA0-6D01987FDC92}" srcOrd="2" destOrd="0" parTransId="{9E9EA1DF-7F89-410B-81B6-7CB99F8E6AE9}" sibTransId="{6EB524CF-3423-46CE-8F96-7A6945FDA53D}"/>
    <dgm:cxn modelId="{F5A135C9-8BFB-422E-9F4F-104430294FE2}" type="presOf" srcId="{8C267318-516A-4C33-A903-09F1AC889461}" destId="{A0322D11-E13F-4489-B423-C5586B1A593C}" srcOrd="0" destOrd="0" presId="urn:microsoft.com/office/officeart/2005/8/layout/vList2"/>
    <dgm:cxn modelId="{B20897F4-E29A-44A6-8013-866309A814C2}" srcId="{8C267318-516A-4C33-A903-09F1AC889461}" destId="{F2A89041-87CF-4D65-87DF-D76B7BEAEF7F}" srcOrd="1" destOrd="0" parTransId="{12A97A6A-0BBC-498D-BAF1-21EB78F1744A}" sibTransId="{21E9EC6C-736D-487D-8CF5-DD2D0644E9D3}"/>
    <dgm:cxn modelId="{AB1B8647-E25F-427A-BB41-3EA09BEE69FF}" type="presParOf" srcId="{A0322D11-E13F-4489-B423-C5586B1A593C}" destId="{5E48F1F9-DD04-4391-9F8C-663009A79B98}" srcOrd="0" destOrd="0" presId="urn:microsoft.com/office/officeart/2005/8/layout/vList2"/>
    <dgm:cxn modelId="{A04927D7-891E-44E9-8D97-54589D9A3A92}" type="presParOf" srcId="{A0322D11-E13F-4489-B423-C5586B1A593C}" destId="{6BD9466E-2E5D-4BB0-8558-FF2B90235CE9}" srcOrd="1" destOrd="0" presId="urn:microsoft.com/office/officeart/2005/8/layout/vList2"/>
    <dgm:cxn modelId="{DF19A522-AA2A-4FB8-A74D-C7405A863B34}" type="presParOf" srcId="{A0322D11-E13F-4489-B423-C5586B1A593C}" destId="{12A47E8E-1C09-4247-B679-44DB5215FDAF}" srcOrd="2" destOrd="0" presId="urn:microsoft.com/office/officeart/2005/8/layout/vList2"/>
    <dgm:cxn modelId="{A83585A9-C95F-4BBB-BAB9-487BE4D3FF3D}" type="presParOf" srcId="{A0322D11-E13F-4489-B423-C5586B1A593C}" destId="{67818D17-757B-4484-B2AB-1CE29BED7F58}" srcOrd="3" destOrd="0" presId="urn:microsoft.com/office/officeart/2005/8/layout/vList2"/>
    <dgm:cxn modelId="{920A6EAA-4194-4B44-B6D8-93ED0DC023DC}" type="presParOf" srcId="{A0322D11-E13F-4489-B423-C5586B1A593C}" destId="{CFA4C794-E93A-41C0-9A7F-AE5C0AA8EC77}" srcOrd="4" destOrd="0" presId="urn:microsoft.com/office/officeart/2005/8/layout/vList2"/>
    <dgm:cxn modelId="{113B01F7-C290-4789-B3DC-8A4396E0FA6B}" type="presParOf" srcId="{A0322D11-E13F-4489-B423-C5586B1A593C}" destId="{2BDCA8BA-38C5-49B9-A2A3-F29FD0DCBE71}" srcOrd="5" destOrd="0" presId="urn:microsoft.com/office/officeart/2005/8/layout/vList2"/>
    <dgm:cxn modelId="{77F8131A-CAFD-4E9D-901B-D1D9A397653E}" type="presParOf" srcId="{A0322D11-E13F-4489-B423-C5586B1A593C}" destId="{13A5DE1C-E84F-4D24-BFB8-C93872BDF44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FCE0C2-6AD8-4610-8CEE-C5D892281D9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D4ABD78-7A21-4043-896F-5F264E88FA1A}">
      <dgm:prSet/>
      <dgm:spPr/>
      <dgm:t>
        <a:bodyPr/>
        <a:lstStyle/>
        <a:p>
          <a:pPr algn="ctr"/>
          <a:r>
            <a:rPr lang="ru-RU" b="1" dirty="0">
              <a:latin typeface="Arial" panose="020B0604020202020204" pitchFamily="34" charset="0"/>
              <a:cs typeface="Arial" panose="020B0604020202020204" pitchFamily="34" charset="0"/>
            </a:rPr>
            <a:t>ЦЕЛЕВАЯ АУДИТОРИЯ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28A8D8-EB72-4636-8F9F-80CE789672AF}" type="parTrans" cxnId="{D55A7141-5664-4DB5-952A-D5DD12137B51}">
      <dgm:prSet/>
      <dgm:spPr/>
      <dgm:t>
        <a:bodyPr/>
        <a:lstStyle/>
        <a:p>
          <a:endParaRPr lang="ru-RU"/>
        </a:p>
      </dgm:t>
    </dgm:pt>
    <dgm:pt modelId="{56A3F19A-7A24-4D34-9B0F-678D70043C52}" type="sibTrans" cxnId="{D55A7141-5664-4DB5-952A-D5DD12137B51}">
      <dgm:prSet/>
      <dgm:spPr/>
      <dgm:t>
        <a:bodyPr/>
        <a:lstStyle/>
        <a:p>
          <a:endParaRPr lang="ru-RU"/>
        </a:p>
      </dgm:t>
    </dgm:pt>
    <dgm:pt modelId="{4809B6EE-A101-48A7-9DA2-485DBEF934FD}" type="pres">
      <dgm:prSet presAssocID="{CAFCE0C2-6AD8-4610-8CEE-C5D892281D9D}" presName="linear" presStyleCnt="0">
        <dgm:presLayoutVars>
          <dgm:animLvl val="lvl"/>
          <dgm:resizeHandles val="exact"/>
        </dgm:presLayoutVars>
      </dgm:prSet>
      <dgm:spPr/>
    </dgm:pt>
    <dgm:pt modelId="{33CF32C3-84EF-4938-968E-B5D4F51448DB}" type="pres">
      <dgm:prSet presAssocID="{3D4ABD78-7A21-4043-896F-5F264E88FA1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33624-2B92-4291-A3DF-ADF95C863D13}" type="presOf" srcId="{3D4ABD78-7A21-4043-896F-5F264E88FA1A}" destId="{33CF32C3-84EF-4938-968E-B5D4F51448DB}" srcOrd="0" destOrd="0" presId="urn:microsoft.com/office/officeart/2005/8/layout/vList2"/>
    <dgm:cxn modelId="{D55A7141-5664-4DB5-952A-D5DD12137B51}" srcId="{CAFCE0C2-6AD8-4610-8CEE-C5D892281D9D}" destId="{3D4ABD78-7A21-4043-896F-5F264E88FA1A}" srcOrd="0" destOrd="0" parTransId="{1628A8D8-EB72-4636-8F9F-80CE789672AF}" sibTransId="{56A3F19A-7A24-4D34-9B0F-678D70043C52}"/>
    <dgm:cxn modelId="{DF982EDD-160E-4926-8E53-4A116F7F9F87}" type="presOf" srcId="{CAFCE0C2-6AD8-4610-8CEE-C5D892281D9D}" destId="{4809B6EE-A101-48A7-9DA2-485DBEF934FD}" srcOrd="0" destOrd="0" presId="urn:microsoft.com/office/officeart/2005/8/layout/vList2"/>
    <dgm:cxn modelId="{19CB314F-167A-49B5-8374-958B590795F1}" type="presParOf" srcId="{4809B6EE-A101-48A7-9DA2-485DBEF934FD}" destId="{33CF32C3-84EF-4938-968E-B5D4F51448D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077A26-0B50-404B-8EA9-D3335FC7FF4F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12F6EF5-2789-4818-8D0F-721D67ACE1A7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Предприниматели 30-60 лет, желающие приобрести офисные кресла премиум класса</a:t>
          </a:r>
        </a:p>
      </dgm:t>
    </dgm:pt>
    <dgm:pt modelId="{7A6D835C-81AE-4E2A-B2F8-3B975C9E572D}" type="parTrans" cxnId="{20016E6C-BB66-4986-84D4-BEE841156469}">
      <dgm:prSet/>
      <dgm:spPr/>
      <dgm:t>
        <a:bodyPr/>
        <a:lstStyle/>
        <a:p>
          <a:endParaRPr lang="ru-RU"/>
        </a:p>
      </dgm:t>
    </dgm:pt>
    <dgm:pt modelId="{818E6CBA-BF72-4EF1-85D8-FB111D0C2B30}" type="sibTrans" cxnId="{20016E6C-BB66-4986-84D4-BEE841156469}">
      <dgm:prSet/>
      <dgm:spPr/>
      <dgm:t>
        <a:bodyPr/>
        <a:lstStyle/>
        <a:p>
          <a:endParaRPr lang="ru-RU"/>
        </a:p>
      </dgm:t>
    </dgm:pt>
    <dgm:pt modelId="{FCC24DC5-E196-46F0-8C0F-EFD54F2E9FD4}" type="pres">
      <dgm:prSet presAssocID="{4E077A26-0B50-404B-8EA9-D3335FC7FF4F}" presName="linearFlow" presStyleCnt="0">
        <dgm:presLayoutVars>
          <dgm:dir/>
          <dgm:resizeHandles val="exact"/>
        </dgm:presLayoutVars>
      </dgm:prSet>
      <dgm:spPr/>
    </dgm:pt>
    <dgm:pt modelId="{B5FAB553-B321-4E55-8539-B9A6D834DE42}" type="pres">
      <dgm:prSet presAssocID="{212F6EF5-2789-4818-8D0F-721D67ACE1A7}" presName="composite" presStyleCnt="0"/>
      <dgm:spPr/>
    </dgm:pt>
    <dgm:pt modelId="{E29688BF-DF84-4B0A-877A-9E4070C43BEA}" type="pres">
      <dgm:prSet presAssocID="{212F6EF5-2789-4818-8D0F-721D67ACE1A7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F63EA4-2281-4D68-8946-A8E106784C39}" type="pres">
      <dgm:prSet presAssocID="{212F6EF5-2789-4818-8D0F-721D67ACE1A7}" presName="txShp" presStyleLbl="node1" presStyleIdx="0" presStyleCnt="1">
        <dgm:presLayoutVars>
          <dgm:bulletEnabled val="1"/>
        </dgm:presLayoutVars>
      </dgm:prSet>
      <dgm:spPr/>
    </dgm:pt>
  </dgm:ptLst>
  <dgm:cxnLst>
    <dgm:cxn modelId="{6211305E-DA34-4076-BA54-24D991E59351}" type="presOf" srcId="{212F6EF5-2789-4818-8D0F-721D67ACE1A7}" destId="{F6F63EA4-2281-4D68-8946-A8E106784C39}" srcOrd="0" destOrd="0" presId="urn:microsoft.com/office/officeart/2005/8/layout/vList3"/>
    <dgm:cxn modelId="{20016E6C-BB66-4986-84D4-BEE841156469}" srcId="{4E077A26-0B50-404B-8EA9-D3335FC7FF4F}" destId="{212F6EF5-2789-4818-8D0F-721D67ACE1A7}" srcOrd="0" destOrd="0" parTransId="{7A6D835C-81AE-4E2A-B2F8-3B975C9E572D}" sibTransId="{818E6CBA-BF72-4EF1-85D8-FB111D0C2B30}"/>
    <dgm:cxn modelId="{210B54F2-1B76-4A2A-8536-C600D6D04948}" type="presOf" srcId="{4E077A26-0B50-404B-8EA9-D3335FC7FF4F}" destId="{FCC24DC5-E196-46F0-8C0F-EFD54F2E9FD4}" srcOrd="0" destOrd="0" presId="urn:microsoft.com/office/officeart/2005/8/layout/vList3"/>
    <dgm:cxn modelId="{D23B55CD-887A-488E-9405-60278AAEF8A1}" type="presParOf" srcId="{FCC24DC5-E196-46F0-8C0F-EFD54F2E9FD4}" destId="{B5FAB553-B321-4E55-8539-B9A6D834DE42}" srcOrd="0" destOrd="0" presId="urn:microsoft.com/office/officeart/2005/8/layout/vList3"/>
    <dgm:cxn modelId="{3641492B-D250-4D1F-8D88-FF4E36A2495C}" type="presParOf" srcId="{B5FAB553-B321-4E55-8539-B9A6D834DE42}" destId="{E29688BF-DF84-4B0A-877A-9E4070C43BEA}" srcOrd="0" destOrd="0" presId="urn:microsoft.com/office/officeart/2005/8/layout/vList3"/>
    <dgm:cxn modelId="{E04FD94B-0C00-4824-B5E1-65BA41F9F0BF}" type="presParOf" srcId="{B5FAB553-B321-4E55-8539-B9A6D834DE42}" destId="{F6F63EA4-2281-4D68-8946-A8E106784C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526C63-81CF-43B0-B100-E1A4C447B75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58CFA77B-225A-4FD3-B8EC-2BC265010726}">
      <dgm:prSet/>
      <dgm:spPr/>
      <dgm:t>
        <a:bodyPr/>
        <a:lstStyle/>
        <a:p>
          <a:pPr algn="ctr"/>
          <a:r>
            <a:rPr lang="ru-RU" b="1" dirty="0">
              <a:latin typeface="Arial" panose="020B0604020202020204" pitchFamily="34" charset="0"/>
              <a:cs typeface="Arial" panose="020B0604020202020204" pitchFamily="34" charset="0"/>
            </a:rPr>
            <a:t>ЦЕЛЬ И ЗАДАЧИ ВЕБ-ПРИЛОЖЕНИЯ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6F6B5C-7207-4166-A195-DCCE91CB6697}" type="parTrans" cxnId="{4BD847C9-1ACB-4CD7-9772-EF5588C16334}">
      <dgm:prSet/>
      <dgm:spPr/>
      <dgm:t>
        <a:bodyPr/>
        <a:lstStyle/>
        <a:p>
          <a:endParaRPr lang="ru-RU"/>
        </a:p>
      </dgm:t>
    </dgm:pt>
    <dgm:pt modelId="{6AE0502E-2C2D-4CF8-8E9B-F32E31D12C82}" type="sibTrans" cxnId="{4BD847C9-1ACB-4CD7-9772-EF5588C16334}">
      <dgm:prSet/>
      <dgm:spPr/>
      <dgm:t>
        <a:bodyPr/>
        <a:lstStyle/>
        <a:p>
          <a:endParaRPr lang="ru-RU"/>
        </a:p>
      </dgm:t>
    </dgm:pt>
    <dgm:pt modelId="{6DFDA806-94DF-4176-A9ED-02C2A99B14D9}" type="pres">
      <dgm:prSet presAssocID="{51526C63-81CF-43B0-B100-E1A4C447B75C}" presName="linear" presStyleCnt="0">
        <dgm:presLayoutVars>
          <dgm:animLvl val="lvl"/>
          <dgm:resizeHandles val="exact"/>
        </dgm:presLayoutVars>
      </dgm:prSet>
      <dgm:spPr/>
    </dgm:pt>
    <dgm:pt modelId="{8327AB31-448B-46B6-83B0-EC33EC7A2C5C}" type="pres">
      <dgm:prSet presAssocID="{58CFA77B-225A-4FD3-B8EC-2BC26501072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433C69-DE1B-4D02-AEE2-A3E2AAF4F7E8}" type="presOf" srcId="{58CFA77B-225A-4FD3-B8EC-2BC265010726}" destId="{8327AB31-448B-46B6-83B0-EC33EC7A2C5C}" srcOrd="0" destOrd="0" presId="urn:microsoft.com/office/officeart/2005/8/layout/vList2"/>
    <dgm:cxn modelId="{033A5CA1-D56B-43F8-85A2-19C472EEECF2}" type="presOf" srcId="{51526C63-81CF-43B0-B100-E1A4C447B75C}" destId="{6DFDA806-94DF-4176-A9ED-02C2A99B14D9}" srcOrd="0" destOrd="0" presId="urn:microsoft.com/office/officeart/2005/8/layout/vList2"/>
    <dgm:cxn modelId="{4BD847C9-1ACB-4CD7-9772-EF5588C16334}" srcId="{51526C63-81CF-43B0-B100-E1A4C447B75C}" destId="{58CFA77B-225A-4FD3-B8EC-2BC265010726}" srcOrd="0" destOrd="0" parTransId="{CA6F6B5C-7207-4166-A195-DCCE91CB6697}" sibTransId="{6AE0502E-2C2D-4CF8-8E9B-F32E31D12C82}"/>
    <dgm:cxn modelId="{ABBA37CC-5E4C-4DEC-88B7-7A01F78AEBD9}" type="presParOf" srcId="{6DFDA806-94DF-4176-A9ED-02C2A99B14D9}" destId="{8327AB31-448B-46B6-83B0-EC33EC7A2C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35975C-28F8-435D-BCC8-E655E801D890}" type="doc">
      <dgm:prSet loTypeId="urn:microsoft.com/office/officeart/2005/8/layout/h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B773017-B125-49CD-A4EB-450E96EAFAF6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Тип сайта</a:t>
          </a:r>
        </a:p>
      </dgm:t>
    </dgm:pt>
    <dgm:pt modelId="{F41E0B36-246B-49EE-B100-69757BD7706F}" type="parTrans" cxnId="{5D314E16-C5BE-4332-BC39-7BCFCF56CCD9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546E60-03A7-4C2E-A018-8DC15BE08E9B}" type="sibTrans" cxnId="{5D314E16-C5BE-4332-BC39-7BCFCF56CCD9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0CC35D-8654-464F-8F8A-F28D270DF743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Цель и задачи сайта</a:t>
          </a:r>
        </a:p>
      </dgm:t>
    </dgm:pt>
    <dgm:pt modelId="{B917CA51-25CB-4167-9044-9B9ED51F8654}" type="parTrans" cxnId="{034793AE-E377-44D3-B1D4-4A6459BA1BB8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BE0D31-36CF-4FC9-A1C3-07CF0F1A5B9D}" type="sibTrans" cxnId="{034793AE-E377-44D3-B1D4-4A6459BA1BB8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CA3F47-2445-4FDF-93EA-757758764F46}">
      <dgm:prSet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Целевые действия пользователей сайта</a:t>
          </a:r>
        </a:p>
      </dgm:t>
    </dgm:pt>
    <dgm:pt modelId="{561C1F0B-D31D-4CF2-92CD-763604EC2065}" type="parTrans" cxnId="{FF503B2A-4830-4845-A78A-401BAF2B7E19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6B2C16-81B8-4B69-ACCA-1626A14EA03E}" type="sibTrans" cxnId="{FF503B2A-4830-4845-A78A-401BAF2B7E19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F001F5C-68A0-4C40-A7A9-100E8D17B73E}">
      <dgm:prSet custT="1"/>
      <dgm:spPr/>
      <dgm:t>
        <a:bodyPr/>
        <a:lstStyle/>
        <a:p>
          <a:pPr marL="0" indent="0" algn="ctr">
            <a:lnSpc>
              <a:spcPct val="100000"/>
            </a:lnSpc>
            <a:spcAft>
              <a:spcPts val="0"/>
            </a:spcAft>
            <a:buFont typeface="Arial" panose="020B0604020202020204" pitchFamily="34" charset="0"/>
            <a:buChar char="•"/>
          </a:pPr>
          <a:r>
            <a:rPr lang="ru-RU" sz="1600" dirty="0">
              <a:latin typeface="Calibri" panose="020F0502020204030204" pitchFamily="34" charset="0"/>
              <a:cs typeface="Calibri" panose="020F0502020204030204" pitchFamily="34" charset="0"/>
            </a:rPr>
            <a:t> Многостраничный</a:t>
          </a:r>
        </a:p>
      </dgm:t>
    </dgm:pt>
    <dgm:pt modelId="{2D3F6F2F-A18F-4C32-82F0-16669DF4B36B}" type="parTrans" cxnId="{4F4B3119-D15F-401E-AEBD-CF9EB658257C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50EE329-F9B7-4911-98B3-D6535B094359}" type="sibTrans" cxnId="{4F4B3119-D15F-401E-AEBD-CF9EB658257C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BB83F78-B4EE-4CF8-A70E-4FAEE97C343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600" dirty="0">
              <a:latin typeface="Calibri" panose="020F0502020204030204" pitchFamily="34" charset="0"/>
              <a:cs typeface="Calibri" panose="020F0502020204030204" pitchFamily="34" charset="0"/>
            </a:rPr>
            <a:t>Привлечение новых клиентов</a:t>
          </a:r>
        </a:p>
      </dgm:t>
    </dgm:pt>
    <dgm:pt modelId="{1675E02B-76DF-4ED6-99B1-82F50E464DF2}" type="parTrans" cxnId="{78B591B5-B22E-440C-9882-687BA9BD5EBE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F805ED-1CEA-40F7-B05E-745750AE8E11}" type="sibTrans" cxnId="{78B591B5-B22E-440C-9882-687BA9BD5EBE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CFFA2D-F46D-4AAF-99E3-D5D5077D6C4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1600" dirty="0">
              <a:latin typeface="Calibri" panose="020F0502020204030204" pitchFamily="34" charset="0"/>
              <a:cs typeface="Calibri" panose="020F0502020204030204" pitchFamily="34" charset="0"/>
            </a:rPr>
            <a:t>Продажа товаров онлайн</a:t>
          </a:r>
        </a:p>
      </dgm:t>
    </dgm:pt>
    <dgm:pt modelId="{6DBAF815-2685-40C5-AC25-857C3845A1FA}" type="parTrans" cxnId="{D747ED6A-2D9D-43C4-BDBF-20B40B2E94A4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BB9EF6-CFB3-43DA-BD07-80FA127E421F}" type="sibTrans" cxnId="{D747ED6A-2D9D-43C4-BDBF-20B40B2E94A4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72DAF9-3BF4-42D6-ADD8-DC682FE8534F}">
      <dgm:prSet custT="1"/>
      <dgm:spPr/>
      <dgm:t>
        <a:bodyPr/>
        <a:lstStyle/>
        <a:p>
          <a:r>
            <a:rPr lang="ru-RU" sz="1600" dirty="0">
              <a:latin typeface="Calibri" panose="020F0502020204030204" pitchFamily="34" charset="0"/>
              <a:cs typeface="Calibri" panose="020F0502020204030204" pitchFamily="34" charset="0"/>
            </a:rPr>
            <a:t>Покупка товаров</a:t>
          </a:r>
        </a:p>
      </dgm:t>
    </dgm:pt>
    <dgm:pt modelId="{4E0B521A-21EF-431B-B54B-34CFF99B5191}" type="parTrans" cxnId="{282324FB-4640-489B-B34C-D5F9DFB12477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0B2C45-2CD4-473D-B960-DE4ACF461730}" type="sibTrans" cxnId="{282324FB-4640-489B-B34C-D5F9DFB12477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05B79F-D70B-4F9A-8B54-DE198142BB1A}" type="pres">
      <dgm:prSet presAssocID="{9635975C-28F8-435D-BCC8-E655E801D890}" presName="Name0" presStyleCnt="0">
        <dgm:presLayoutVars>
          <dgm:dir/>
          <dgm:animLvl val="lvl"/>
          <dgm:resizeHandles val="exact"/>
        </dgm:presLayoutVars>
      </dgm:prSet>
      <dgm:spPr/>
    </dgm:pt>
    <dgm:pt modelId="{45456537-EBB8-432A-9250-BEA69C08C46A}" type="pres">
      <dgm:prSet presAssocID="{7B773017-B125-49CD-A4EB-450E96EAFAF6}" presName="composite" presStyleCnt="0"/>
      <dgm:spPr/>
    </dgm:pt>
    <dgm:pt modelId="{6FD709AB-3B03-4028-BF9E-F451D14B9FA3}" type="pres">
      <dgm:prSet presAssocID="{7B773017-B125-49CD-A4EB-450E96EAFAF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2C66C42-21C4-4D23-B1EC-1C7D681C71A7}" type="pres">
      <dgm:prSet presAssocID="{7B773017-B125-49CD-A4EB-450E96EAFAF6}" presName="desTx" presStyleLbl="alignAccFollowNode1" presStyleIdx="0" presStyleCnt="3">
        <dgm:presLayoutVars>
          <dgm:bulletEnabled val="1"/>
        </dgm:presLayoutVars>
      </dgm:prSet>
      <dgm:spPr/>
    </dgm:pt>
    <dgm:pt modelId="{0474AAB6-1FD0-4B75-B1A2-E1F39A9267D8}" type="pres">
      <dgm:prSet presAssocID="{CF546E60-03A7-4C2E-A018-8DC15BE08E9B}" presName="space" presStyleCnt="0"/>
      <dgm:spPr/>
    </dgm:pt>
    <dgm:pt modelId="{CA8409CB-9937-4330-A6DD-E9675ECA7AEF}" type="pres">
      <dgm:prSet presAssocID="{5C0CC35D-8654-464F-8F8A-F28D270DF743}" presName="composite" presStyleCnt="0"/>
      <dgm:spPr/>
    </dgm:pt>
    <dgm:pt modelId="{88E4A989-3EA3-4112-B784-CFECDA0C2A37}" type="pres">
      <dgm:prSet presAssocID="{5C0CC35D-8654-464F-8F8A-F28D270DF74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30028DE-C6EF-4455-B35B-B960B78A907C}" type="pres">
      <dgm:prSet presAssocID="{5C0CC35D-8654-464F-8F8A-F28D270DF743}" presName="desTx" presStyleLbl="alignAccFollowNode1" presStyleIdx="1" presStyleCnt="3">
        <dgm:presLayoutVars>
          <dgm:bulletEnabled val="1"/>
        </dgm:presLayoutVars>
      </dgm:prSet>
      <dgm:spPr/>
    </dgm:pt>
    <dgm:pt modelId="{1E646D75-65F0-4725-AAB1-373995FF2D36}" type="pres">
      <dgm:prSet presAssocID="{87BE0D31-36CF-4FC9-A1C3-07CF0F1A5B9D}" presName="space" presStyleCnt="0"/>
      <dgm:spPr/>
    </dgm:pt>
    <dgm:pt modelId="{471FC15B-8B34-4249-8C4F-5BEAD4351F88}" type="pres">
      <dgm:prSet presAssocID="{64CA3F47-2445-4FDF-93EA-757758764F46}" presName="composite" presStyleCnt="0"/>
      <dgm:spPr/>
    </dgm:pt>
    <dgm:pt modelId="{AF98C74C-DDE9-472E-9272-EA1131E5D1DD}" type="pres">
      <dgm:prSet presAssocID="{64CA3F47-2445-4FDF-93EA-757758764F4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59AC297-C37F-47A5-9350-BFB9B6E41580}" type="pres">
      <dgm:prSet presAssocID="{64CA3F47-2445-4FDF-93EA-757758764F4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D314E16-C5BE-4332-BC39-7BCFCF56CCD9}" srcId="{9635975C-28F8-435D-BCC8-E655E801D890}" destId="{7B773017-B125-49CD-A4EB-450E96EAFAF6}" srcOrd="0" destOrd="0" parTransId="{F41E0B36-246B-49EE-B100-69757BD7706F}" sibTransId="{CF546E60-03A7-4C2E-A018-8DC15BE08E9B}"/>
    <dgm:cxn modelId="{4F4B3119-D15F-401E-AEBD-CF9EB658257C}" srcId="{7B773017-B125-49CD-A4EB-450E96EAFAF6}" destId="{2F001F5C-68A0-4C40-A7A9-100E8D17B73E}" srcOrd="0" destOrd="0" parTransId="{2D3F6F2F-A18F-4C32-82F0-16669DF4B36B}" sibTransId="{B50EE329-F9B7-4911-98B3-D6535B094359}"/>
    <dgm:cxn modelId="{FF503B2A-4830-4845-A78A-401BAF2B7E19}" srcId="{9635975C-28F8-435D-BCC8-E655E801D890}" destId="{64CA3F47-2445-4FDF-93EA-757758764F46}" srcOrd="2" destOrd="0" parTransId="{561C1F0B-D31D-4CF2-92CD-763604EC2065}" sibTransId="{506B2C16-81B8-4B69-ACCA-1626A14EA03E}"/>
    <dgm:cxn modelId="{2918F034-5E35-461A-9521-94BED2BCCF60}" type="presOf" srcId="{8E72DAF9-3BF4-42D6-ADD8-DC682FE8534F}" destId="{C59AC297-C37F-47A5-9350-BFB9B6E41580}" srcOrd="0" destOrd="0" presId="urn:microsoft.com/office/officeart/2005/8/layout/hList1"/>
    <dgm:cxn modelId="{0842C238-FB6D-4E54-ACE9-73668229C99C}" type="presOf" srcId="{5C0CC35D-8654-464F-8F8A-F28D270DF743}" destId="{88E4A989-3EA3-4112-B784-CFECDA0C2A37}" srcOrd="0" destOrd="0" presId="urn:microsoft.com/office/officeart/2005/8/layout/hList1"/>
    <dgm:cxn modelId="{0A522B63-F685-42A3-89FE-566F7495620A}" type="presOf" srcId="{64CA3F47-2445-4FDF-93EA-757758764F46}" destId="{AF98C74C-DDE9-472E-9272-EA1131E5D1DD}" srcOrd="0" destOrd="0" presId="urn:microsoft.com/office/officeart/2005/8/layout/hList1"/>
    <dgm:cxn modelId="{A5D8E945-5C25-4502-AF8E-A856CE2FE109}" type="presOf" srcId="{7B773017-B125-49CD-A4EB-450E96EAFAF6}" destId="{6FD709AB-3B03-4028-BF9E-F451D14B9FA3}" srcOrd="0" destOrd="0" presId="urn:microsoft.com/office/officeart/2005/8/layout/hList1"/>
    <dgm:cxn modelId="{437B3D49-76EB-4F4B-9ABC-31DD03AA8F66}" type="presOf" srcId="{58CFFA2D-F46D-4AAF-99E3-D5D5077D6C45}" destId="{130028DE-C6EF-4455-B35B-B960B78A907C}" srcOrd="0" destOrd="1" presId="urn:microsoft.com/office/officeart/2005/8/layout/hList1"/>
    <dgm:cxn modelId="{D747ED6A-2D9D-43C4-BDBF-20B40B2E94A4}" srcId="{5C0CC35D-8654-464F-8F8A-F28D270DF743}" destId="{58CFFA2D-F46D-4AAF-99E3-D5D5077D6C45}" srcOrd="1" destOrd="0" parTransId="{6DBAF815-2685-40C5-AC25-857C3845A1FA}" sibTransId="{09BB9EF6-CFB3-43DA-BD07-80FA127E421F}"/>
    <dgm:cxn modelId="{8AD61B6C-3AFB-4397-8F08-C4F8B7C93D76}" type="presOf" srcId="{9635975C-28F8-435D-BCC8-E655E801D890}" destId="{3905B79F-D70B-4F9A-8B54-DE198142BB1A}" srcOrd="0" destOrd="0" presId="urn:microsoft.com/office/officeart/2005/8/layout/hList1"/>
    <dgm:cxn modelId="{034793AE-E377-44D3-B1D4-4A6459BA1BB8}" srcId="{9635975C-28F8-435D-BCC8-E655E801D890}" destId="{5C0CC35D-8654-464F-8F8A-F28D270DF743}" srcOrd="1" destOrd="0" parTransId="{B917CA51-25CB-4167-9044-9B9ED51F8654}" sibTransId="{87BE0D31-36CF-4FC9-A1C3-07CF0F1A5B9D}"/>
    <dgm:cxn modelId="{78B591B5-B22E-440C-9882-687BA9BD5EBE}" srcId="{5C0CC35D-8654-464F-8F8A-F28D270DF743}" destId="{2BB83F78-B4EE-4CF8-A70E-4FAEE97C3434}" srcOrd="0" destOrd="0" parTransId="{1675E02B-76DF-4ED6-99B1-82F50E464DF2}" sibTransId="{26F805ED-1CEA-40F7-B05E-745750AE8E11}"/>
    <dgm:cxn modelId="{24F436E8-0D07-49AA-A610-5892ACB27D89}" type="presOf" srcId="{2F001F5C-68A0-4C40-A7A9-100E8D17B73E}" destId="{62C66C42-21C4-4D23-B1EC-1C7D681C71A7}" srcOrd="0" destOrd="0" presId="urn:microsoft.com/office/officeart/2005/8/layout/hList1"/>
    <dgm:cxn modelId="{4B9973FA-A4BD-4F6C-A381-7C68374EFA23}" type="presOf" srcId="{2BB83F78-B4EE-4CF8-A70E-4FAEE97C3434}" destId="{130028DE-C6EF-4455-B35B-B960B78A907C}" srcOrd="0" destOrd="0" presId="urn:microsoft.com/office/officeart/2005/8/layout/hList1"/>
    <dgm:cxn modelId="{282324FB-4640-489B-B34C-D5F9DFB12477}" srcId="{64CA3F47-2445-4FDF-93EA-757758764F46}" destId="{8E72DAF9-3BF4-42D6-ADD8-DC682FE8534F}" srcOrd="0" destOrd="0" parTransId="{4E0B521A-21EF-431B-B54B-34CFF99B5191}" sibTransId="{8A0B2C45-2CD4-473D-B960-DE4ACF461730}"/>
    <dgm:cxn modelId="{5CA5072F-E351-42EB-8A55-B2B843B8A6B7}" type="presParOf" srcId="{3905B79F-D70B-4F9A-8B54-DE198142BB1A}" destId="{45456537-EBB8-432A-9250-BEA69C08C46A}" srcOrd="0" destOrd="0" presId="urn:microsoft.com/office/officeart/2005/8/layout/hList1"/>
    <dgm:cxn modelId="{FD281428-5EF9-4597-8532-6C8E69213104}" type="presParOf" srcId="{45456537-EBB8-432A-9250-BEA69C08C46A}" destId="{6FD709AB-3B03-4028-BF9E-F451D14B9FA3}" srcOrd="0" destOrd="0" presId="urn:microsoft.com/office/officeart/2005/8/layout/hList1"/>
    <dgm:cxn modelId="{C7E1A30D-F6E4-4988-804E-4FC03E6C71E6}" type="presParOf" srcId="{45456537-EBB8-432A-9250-BEA69C08C46A}" destId="{62C66C42-21C4-4D23-B1EC-1C7D681C71A7}" srcOrd="1" destOrd="0" presId="urn:microsoft.com/office/officeart/2005/8/layout/hList1"/>
    <dgm:cxn modelId="{4C4A631D-D2C2-4EEF-A672-05861C1CCA98}" type="presParOf" srcId="{3905B79F-D70B-4F9A-8B54-DE198142BB1A}" destId="{0474AAB6-1FD0-4B75-B1A2-E1F39A9267D8}" srcOrd="1" destOrd="0" presId="urn:microsoft.com/office/officeart/2005/8/layout/hList1"/>
    <dgm:cxn modelId="{F9AA44EE-4D1E-4BFA-823B-2D98B142EF7E}" type="presParOf" srcId="{3905B79F-D70B-4F9A-8B54-DE198142BB1A}" destId="{CA8409CB-9937-4330-A6DD-E9675ECA7AEF}" srcOrd="2" destOrd="0" presId="urn:microsoft.com/office/officeart/2005/8/layout/hList1"/>
    <dgm:cxn modelId="{ADBD993D-F9CB-49E4-922B-A49DB305627E}" type="presParOf" srcId="{CA8409CB-9937-4330-A6DD-E9675ECA7AEF}" destId="{88E4A989-3EA3-4112-B784-CFECDA0C2A37}" srcOrd="0" destOrd="0" presId="urn:microsoft.com/office/officeart/2005/8/layout/hList1"/>
    <dgm:cxn modelId="{B743B0FC-CD97-4E97-96F5-B984D4B7AC02}" type="presParOf" srcId="{CA8409CB-9937-4330-A6DD-E9675ECA7AEF}" destId="{130028DE-C6EF-4455-B35B-B960B78A907C}" srcOrd="1" destOrd="0" presId="urn:microsoft.com/office/officeart/2005/8/layout/hList1"/>
    <dgm:cxn modelId="{1A6E9F4C-EDD3-4CE4-9A44-B86278343BB4}" type="presParOf" srcId="{3905B79F-D70B-4F9A-8B54-DE198142BB1A}" destId="{1E646D75-65F0-4725-AAB1-373995FF2D36}" srcOrd="3" destOrd="0" presId="urn:microsoft.com/office/officeart/2005/8/layout/hList1"/>
    <dgm:cxn modelId="{B31479C0-816C-4F93-9FD8-2A1DEE5E77BE}" type="presParOf" srcId="{3905B79F-D70B-4F9A-8B54-DE198142BB1A}" destId="{471FC15B-8B34-4249-8C4F-5BEAD4351F88}" srcOrd="4" destOrd="0" presId="urn:microsoft.com/office/officeart/2005/8/layout/hList1"/>
    <dgm:cxn modelId="{0CC9F974-28C1-4144-A58F-23D2F6C3D6A2}" type="presParOf" srcId="{471FC15B-8B34-4249-8C4F-5BEAD4351F88}" destId="{AF98C74C-DDE9-472E-9272-EA1131E5D1DD}" srcOrd="0" destOrd="0" presId="urn:microsoft.com/office/officeart/2005/8/layout/hList1"/>
    <dgm:cxn modelId="{0E947EB3-9DA9-43FA-AA7E-871CED230153}" type="presParOf" srcId="{471FC15B-8B34-4249-8C4F-5BEAD4351F88}" destId="{C59AC297-C37F-47A5-9350-BFB9B6E415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641DEA-BEAC-4FF2-B2E5-22C8AC7DFD8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8D2CE409-CA63-4D4D-918A-CA9DE294A284}">
      <dgm:prSet/>
      <dgm:spPr/>
      <dgm:t>
        <a:bodyPr/>
        <a:lstStyle/>
        <a:p>
          <a:pPr algn="ctr"/>
          <a:r>
            <a:rPr lang="ru-RU" b="1" dirty="0">
              <a:latin typeface="Arial" panose="020B0604020202020204" pitchFamily="34" charset="0"/>
              <a:cs typeface="Arial" panose="020B0604020202020204" pitchFamily="34" charset="0"/>
            </a:rPr>
            <a:t>АНАЛИЗ КОНКУРЕНТОВ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67DF08-9AFD-4DA7-AE4F-4727E2924D00}" type="parTrans" cxnId="{BBA379CD-70E8-47CA-846F-268CBC687484}">
      <dgm:prSet/>
      <dgm:spPr/>
      <dgm:t>
        <a:bodyPr/>
        <a:lstStyle/>
        <a:p>
          <a:endParaRPr lang="ru-RU"/>
        </a:p>
      </dgm:t>
    </dgm:pt>
    <dgm:pt modelId="{A36A99FC-092D-42CC-AD1C-D1E6DAEA32F9}" type="sibTrans" cxnId="{BBA379CD-70E8-47CA-846F-268CBC687484}">
      <dgm:prSet/>
      <dgm:spPr/>
      <dgm:t>
        <a:bodyPr/>
        <a:lstStyle/>
        <a:p>
          <a:endParaRPr lang="ru-RU"/>
        </a:p>
      </dgm:t>
    </dgm:pt>
    <dgm:pt modelId="{D49B31BB-5AAD-42E3-9017-B5B5E8A55165}" type="pres">
      <dgm:prSet presAssocID="{AD641DEA-BEAC-4FF2-B2E5-22C8AC7DFD89}" presName="linear" presStyleCnt="0">
        <dgm:presLayoutVars>
          <dgm:animLvl val="lvl"/>
          <dgm:resizeHandles val="exact"/>
        </dgm:presLayoutVars>
      </dgm:prSet>
      <dgm:spPr/>
    </dgm:pt>
    <dgm:pt modelId="{D507DE47-D29C-4CAB-95F5-B0B4B7B7C063}" type="pres">
      <dgm:prSet presAssocID="{8D2CE409-CA63-4D4D-918A-CA9DE294A28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D3D6FAA-3A27-4FBE-885D-7D02EB2D3ACE}" type="presOf" srcId="{AD641DEA-BEAC-4FF2-B2E5-22C8AC7DFD89}" destId="{D49B31BB-5AAD-42E3-9017-B5B5E8A55165}" srcOrd="0" destOrd="0" presId="urn:microsoft.com/office/officeart/2005/8/layout/vList2"/>
    <dgm:cxn modelId="{AB0E50C0-B235-483E-8DD3-4212D614FC4F}" type="presOf" srcId="{8D2CE409-CA63-4D4D-918A-CA9DE294A284}" destId="{D507DE47-D29C-4CAB-95F5-B0B4B7B7C063}" srcOrd="0" destOrd="0" presId="urn:microsoft.com/office/officeart/2005/8/layout/vList2"/>
    <dgm:cxn modelId="{BBA379CD-70E8-47CA-846F-268CBC687484}" srcId="{AD641DEA-BEAC-4FF2-B2E5-22C8AC7DFD89}" destId="{8D2CE409-CA63-4D4D-918A-CA9DE294A284}" srcOrd="0" destOrd="0" parTransId="{5667DF08-9AFD-4DA7-AE4F-4727E2924D00}" sibTransId="{A36A99FC-092D-42CC-AD1C-D1E6DAEA32F9}"/>
    <dgm:cxn modelId="{FA700D01-89E0-466E-9177-F7DE0F6FD4ED}" type="presParOf" srcId="{D49B31BB-5AAD-42E3-9017-B5B5E8A55165}" destId="{D507DE47-D29C-4CAB-95F5-B0B4B7B7C06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210E33-E3F8-400E-A9A6-12D249B4887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673EAD8-27B4-413F-8FD9-FD0CD84CBFAA}">
      <dgm:prSet/>
      <dgm:spPr/>
      <dgm:t>
        <a:bodyPr/>
        <a:lstStyle/>
        <a:p>
          <a:pPr algn="ctr"/>
          <a:r>
            <a:rPr lang="ru-RU" b="1" dirty="0">
              <a:latin typeface="Arial" panose="020B0604020202020204" pitchFamily="34" charset="0"/>
              <a:cs typeface="Arial" panose="020B0604020202020204" pitchFamily="34" charset="0"/>
            </a:rPr>
            <a:t>ДИЗАЙН ВЕБ-ПРИЛОЕНИЯ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95330F-43C2-4168-A400-9B68B238FFAA}" type="parTrans" cxnId="{CC842CDF-B4C4-493F-B9D0-9F8DC9954998}">
      <dgm:prSet/>
      <dgm:spPr/>
      <dgm:t>
        <a:bodyPr/>
        <a:lstStyle/>
        <a:p>
          <a:endParaRPr lang="ru-RU"/>
        </a:p>
      </dgm:t>
    </dgm:pt>
    <dgm:pt modelId="{1321EBAD-BFA7-4090-831C-26EC422676EF}" type="sibTrans" cxnId="{CC842CDF-B4C4-493F-B9D0-9F8DC9954998}">
      <dgm:prSet/>
      <dgm:spPr/>
      <dgm:t>
        <a:bodyPr/>
        <a:lstStyle/>
        <a:p>
          <a:endParaRPr lang="ru-RU"/>
        </a:p>
      </dgm:t>
    </dgm:pt>
    <dgm:pt modelId="{869F0246-78B3-4183-9A98-24ADD129FDBC}" type="pres">
      <dgm:prSet presAssocID="{AB210E33-E3F8-400E-A9A6-12D249B48871}" presName="linear" presStyleCnt="0">
        <dgm:presLayoutVars>
          <dgm:animLvl val="lvl"/>
          <dgm:resizeHandles val="exact"/>
        </dgm:presLayoutVars>
      </dgm:prSet>
      <dgm:spPr/>
    </dgm:pt>
    <dgm:pt modelId="{F75FFB75-C4BB-477B-9ADE-F68B97344E61}" type="pres">
      <dgm:prSet presAssocID="{E673EAD8-27B4-413F-8FD9-FD0CD84CBFA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7C6F09B-3B85-4B6D-8B88-03B4E2AE095F}" type="presOf" srcId="{AB210E33-E3F8-400E-A9A6-12D249B48871}" destId="{869F0246-78B3-4183-9A98-24ADD129FDBC}" srcOrd="0" destOrd="0" presId="urn:microsoft.com/office/officeart/2005/8/layout/vList2"/>
    <dgm:cxn modelId="{C69599C6-93EF-490B-9339-D5C627015FC7}" type="presOf" srcId="{E673EAD8-27B4-413F-8FD9-FD0CD84CBFAA}" destId="{F75FFB75-C4BB-477B-9ADE-F68B97344E61}" srcOrd="0" destOrd="0" presId="urn:microsoft.com/office/officeart/2005/8/layout/vList2"/>
    <dgm:cxn modelId="{CC842CDF-B4C4-493F-B9D0-9F8DC9954998}" srcId="{AB210E33-E3F8-400E-A9A6-12D249B48871}" destId="{E673EAD8-27B4-413F-8FD9-FD0CD84CBFAA}" srcOrd="0" destOrd="0" parTransId="{1C95330F-43C2-4168-A400-9B68B238FFAA}" sibTransId="{1321EBAD-BFA7-4090-831C-26EC422676EF}"/>
    <dgm:cxn modelId="{91D71845-EFED-4E18-91A9-7E76F255DF2C}" type="presParOf" srcId="{869F0246-78B3-4183-9A98-24ADD129FDBC}" destId="{F75FFB75-C4BB-477B-9ADE-F68B97344E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2B93B2-ECDF-4FEA-8853-A2833662D06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C016B47-0C21-44FB-B570-D407A14E28C9}">
      <dgm:prSet phldrT="[Текст]"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</a:p>
      </dgm:t>
    </dgm:pt>
    <dgm:pt modelId="{528D156A-90AB-42B2-A2C4-66687C6783A6}" type="parTrans" cxnId="{F4041ACE-5C54-4004-A812-D9E406B70AB2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86EFC6-4EF9-47E9-BD45-FBFF269F553B}" type="sibTrans" cxnId="{F4041ACE-5C54-4004-A812-D9E406B70AB2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701D4A-08D9-427A-AD1A-54364D22BE55}">
      <dgm:prSet phldrT="[Текст]"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Блок 1</a:t>
          </a:r>
        </a:p>
      </dgm:t>
    </dgm:pt>
    <dgm:pt modelId="{4B1037CB-07EE-400C-AB77-20C8E885C93C}" type="parTrans" cxnId="{64E956C8-386A-48C6-B62C-8BB4AF69C5EF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4AC2EC-8EB7-42D4-A46F-E1A186796D38}" type="sibTrans" cxnId="{64E956C8-386A-48C6-B62C-8BB4AF69C5EF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D9F6AA-ED06-43DF-9FFC-8EB05DD5CDCA}">
      <dgm:prSet phldrT="[Текст]"/>
      <dgm:spPr/>
      <dgm:t>
        <a:bodyPr/>
        <a:lstStyle/>
        <a:p>
          <a:r>
            <a:rPr lang="ru-RU" dirty="0">
              <a:latin typeface="Calibri" panose="020F0502020204030204" pitchFamily="34" charset="0"/>
              <a:cs typeface="Calibri" panose="020F0502020204030204" pitchFamily="34" charset="0"/>
            </a:rPr>
            <a:t>Блок 2</a:t>
          </a:r>
        </a:p>
      </dgm:t>
    </dgm:pt>
    <dgm:pt modelId="{AB4837F4-7625-4098-ADCC-5FB1105D1722}" type="parTrans" cxnId="{810E2A6F-580D-41BA-9A07-5ABF2FCC9EB3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6A9029-2A86-4C98-85B4-50A93C8A6A34}" type="sibTrans" cxnId="{810E2A6F-580D-41BA-9A07-5ABF2FCC9EB3}">
      <dgm:prSet/>
      <dgm:spPr/>
      <dgm:t>
        <a:bodyPr/>
        <a:lstStyle/>
        <a:p>
          <a:endParaRPr lang="ru-RU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3F4EA6-6FAE-4DA5-BA65-3C1BC1FA9169}" type="pres">
      <dgm:prSet presAssocID="{DE2B93B2-ECDF-4FEA-8853-A2833662D069}" presName="Name0" presStyleCnt="0">
        <dgm:presLayoutVars>
          <dgm:dir/>
          <dgm:resizeHandles val="exact"/>
        </dgm:presLayoutVars>
      </dgm:prSet>
      <dgm:spPr/>
    </dgm:pt>
    <dgm:pt modelId="{942E04A9-B4F3-4603-9301-DAE4EB6F8441}" type="pres">
      <dgm:prSet presAssocID="{CC016B47-0C21-44FB-B570-D407A14E28C9}" presName="compNode" presStyleCnt="0"/>
      <dgm:spPr/>
    </dgm:pt>
    <dgm:pt modelId="{97CD7737-3124-4E2B-92CF-DC681DF9B4D7}" type="pres">
      <dgm:prSet presAssocID="{CC016B47-0C21-44FB-B570-D407A14E28C9}" presName="pictRect" presStyleLbl="node1" presStyleIdx="0" presStyleCnt="3"/>
      <dgm:spPr>
        <a:solidFill>
          <a:schemeClr val="tx1"/>
        </a:solidFill>
      </dgm:spPr>
    </dgm:pt>
    <dgm:pt modelId="{FAFD5709-0D40-4531-BF17-D6AF724730F2}" type="pres">
      <dgm:prSet presAssocID="{CC016B47-0C21-44FB-B570-D407A14E28C9}" presName="textRect" presStyleLbl="revTx" presStyleIdx="0" presStyleCnt="3">
        <dgm:presLayoutVars>
          <dgm:bulletEnabled val="1"/>
        </dgm:presLayoutVars>
      </dgm:prSet>
      <dgm:spPr/>
    </dgm:pt>
    <dgm:pt modelId="{1F7FE3B3-D1BE-462D-8866-C2C0DBBBA02C}" type="pres">
      <dgm:prSet presAssocID="{8186EFC6-4EF9-47E9-BD45-FBFF269F553B}" presName="sibTrans" presStyleLbl="sibTrans2D1" presStyleIdx="0" presStyleCnt="0"/>
      <dgm:spPr/>
    </dgm:pt>
    <dgm:pt modelId="{9B914A38-370C-4082-B4CC-19B2EF4F1C3A}" type="pres">
      <dgm:prSet presAssocID="{1E701D4A-08D9-427A-AD1A-54364D22BE55}" presName="compNode" presStyleCnt="0"/>
      <dgm:spPr/>
    </dgm:pt>
    <dgm:pt modelId="{A5CB1064-9D2C-4602-B8FA-94E70CEA8F8C}" type="pres">
      <dgm:prSet presAssocID="{1E701D4A-08D9-427A-AD1A-54364D22BE55}" presName="pictRect" presStyleLbl="node1" presStyleIdx="1" presStyleCnt="3"/>
      <dgm:spPr>
        <a:solidFill>
          <a:schemeClr val="bg1"/>
        </a:solidFill>
        <a:ln>
          <a:solidFill>
            <a:schemeClr val="accent1">
              <a:lumMod val="40000"/>
              <a:lumOff val="60000"/>
            </a:schemeClr>
          </a:solidFill>
        </a:ln>
      </dgm:spPr>
    </dgm:pt>
    <dgm:pt modelId="{093CBE5E-A751-43CD-9C96-21152FC41C01}" type="pres">
      <dgm:prSet presAssocID="{1E701D4A-08D9-427A-AD1A-54364D22BE55}" presName="textRect" presStyleLbl="revTx" presStyleIdx="1" presStyleCnt="3">
        <dgm:presLayoutVars>
          <dgm:bulletEnabled val="1"/>
        </dgm:presLayoutVars>
      </dgm:prSet>
      <dgm:spPr/>
    </dgm:pt>
    <dgm:pt modelId="{932D009F-DF35-431E-8A80-D6A0B55C9C06}" type="pres">
      <dgm:prSet presAssocID="{FC4AC2EC-8EB7-42D4-A46F-E1A186796D38}" presName="sibTrans" presStyleLbl="sibTrans2D1" presStyleIdx="0" presStyleCnt="0"/>
      <dgm:spPr/>
    </dgm:pt>
    <dgm:pt modelId="{E56FEE1F-EAF2-44D0-A114-D3BE70B4DD1E}" type="pres">
      <dgm:prSet presAssocID="{95D9F6AA-ED06-43DF-9FFC-8EB05DD5CDCA}" presName="compNode" presStyleCnt="0"/>
      <dgm:spPr/>
    </dgm:pt>
    <dgm:pt modelId="{44527CD8-CF1E-4113-A215-F0884F9D8153}" type="pres">
      <dgm:prSet presAssocID="{95D9F6AA-ED06-43DF-9FFC-8EB05DD5CDCA}" presName="pictRect" presStyleLbl="node1" presStyleIdx="2" presStyleCnt="3"/>
      <dgm:spPr>
        <a:solidFill>
          <a:schemeClr val="bg2">
            <a:lumMod val="90000"/>
          </a:schemeClr>
        </a:solidFill>
      </dgm:spPr>
    </dgm:pt>
    <dgm:pt modelId="{C90C8C11-EDC2-4E44-A9D6-711C97C38E31}" type="pres">
      <dgm:prSet presAssocID="{95D9F6AA-ED06-43DF-9FFC-8EB05DD5CDCA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810E2A6F-580D-41BA-9A07-5ABF2FCC9EB3}" srcId="{DE2B93B2-ECDF-4FEA-8853-A2833662D069}" destId="{95D9F6AA-ED06-43DF-9FFC-8EB05DD5CDCA}" srcOrd="2" destOrd="0" parTransId="{AB4837F4-7625-4098-ADCC-5FB1105D1722}" sibTransId="{E96A9029-2A86-4C98-85B4-50A93C8A6A34}"/>
    <dgm:cxn modelId="{1DEB257D-BD3B-4312-A4C4-D737CC295A89}" type="presOf" srcId="{95D9F6AA-ED06-43DF-9FFC-8EB05DD5CDCA}" destId="{C90C8C11-EDC2-4E44-A9D6-711C97C38E31}" srcOrd="0" destOrd="0" presId="urn:microsoft.com/office/officeart/2005/8/layout/pList1"/>
    <dgm:cxn modelId="{BA69F792-6155-4C43-8CB2-F378A00E61FC}" type="presOf" srcId="{FC4AC2EC-8EB7-42D4-A46F-E1A186796D38}" destId="{932D009F-DF35-431E-8A80-D6A0B55C9C06}" srcOrd="0" destOrd="0" presId="urn:microsoft.com/office/officeart/2005/8/layout/pList1"/>
    <dgm:cxn modelId="{64E956C8-386A-48C6-B62C-8BB4AF69C5EF}" srcId="{DE2B93B2-ECDF-4FEA-8853-A2833662D069}" destId="{1E701D4A-08D9-427A-AD1A-54364D22BE55}" srcOrd="1" destOrd="0" parTransId="{4B1037CB-07EE-400C-AB77-20C8E885C93C}" sibTransId="{FC4AC2EC-8EB7-42D4-A46F-E1A186796D38}"/>
    <dgm:cxn modelId="{49566BC9-9291-480E-8265-9407CCFBA192}" type="presOf" srcId="{DE2B93B2-ECDF-4FEA-8853-A2833662D069}" destId="{DD3F4EA6-6FAE-4DA5-BA65-3C1BC1FA9169}" srcOrd="0" destOrd="0" presId="urn:microsoft.com/office/officeart/2005/8/layout/pList1"/>
    <dgm:cxn modelId="{F4041ACE-5C54-4004-A812-D9E406B70AB2}" srcId="{DE2B93B2-ECDF-4FEA-8853-A2833662D069}" destId="{CC016B47-0C21-44FB-B570-D407A14E28C9}" srcOrd="0" destOrd="0" parTransId="{528D156A-90AB-42B2-A2C4-66687C6783A6}" sibTransId="{8186EFC6-4EF9-47E9-BD45-FBFF269F553B}"/>
    <dgm:cxn modelId="{23D84DD0-9C90-4567-AA48-C0414030E39D}" type="presOf" srcId="{8186EFC6-4EF9-47E9-BD45-FBFF269F553B}" destId="{1F7FE3B3-D1BE-462D-8866-C2C0DBBBA02C}" srcOrd="0" destOrd="0" presId="urn:microsoft.com/office/officeart/2005/8/layout/pList1"/>
    <dgm:cxn modelId="{799942D9-4A9B-4895-BA77-B0181519ABA8}" type="presOf" srcId="{1E701D4A-08D9-427A-AD1A-54364D22BE55}" destId="{093CBE5E-A751-43CD-9C96-21152FC41C01}" srcOrd="0" destOrd="0" presId="urn:microsoft.com/office/officeart/2005/8/layout/pList1"/>
    <dgm:cxn modelId="{78EEE8FA-D006-4618-85D9-AE2CC4C66283}" type="presOf" srcId="{CC016B47-0C21-44FB-B570-D407A14E28C9}" destId="{FAFD5709-0D40-4531-BF17-D6AF724730F2}" srcOrd="0" destOrd="0" presId="urn:microsoft.com/office/officeart/2005/8/layout/pList1"/>
    <dgm:cxn modelId="{17A007BF-F245-442B-92F8-40EDE54159D6}" type="presParOf" srcId="{DD3F4EA6-6FAE-4DA5-BA65-3C1BC1FA9169}" destId="{942E04A9-B4F3-4603-9301-DAE4EB6F8441}" srcOrd="0" destOrd="0" presId="urn:microsoft.com/office/officeart/2005/8/layout/pList1"/>
    <dgm:cxn modelId="{0CDEF355-E568-4FE2-934C-3492104066EC}" type="presParOf" srcId="{942E04A9-B4F3-4603-9301-DAE4EB6F8441}" destId="{97CD7737-3124-4E2B-92CF-DC681DF9B4D7}" srcOrd="0" destOrd="0" presId="urn:microsoft.com/office/officeart/2005/8/layout/pList1"/>
    <dgm:cxn modelId="{0564AB3C-3BC1-4247-9CDC-3DD0CC9BAB8F}" type="presParOf" srcId="{942E04A9-B4F3-4603-9301-DAE4EB6F8441}" destId="{FAFD5709-0D40-4531-BF17-D6AF724730F2}" srcOrd="1" destOrd="0" presId="urn:microsoft.com/office/officeart/2005/8/layout/pList1"/>
    <dgm:cxn modelId="{F9E8FAB2-C355-4037-B2DC-34504253D7D1}" type="presParOf" srcId="{DD3F4EA6-6FAE-4DA5-BA65-3C1BC1FA9169}" destId="{1F7FE3B3-D1BE-462D-8866-C2C0DBBBA02C}" srcOrd="1" destOrd="0" presId="urn:microsoft.com/office/officeart/2005/8/layout/pList1"/>
    <dgm:cxn modelId="{2142EA60-713A-4634-9DD7-B71DA1127C42}" type="presParOf" srcId="{DD3F4EA6-6FAE-4DA5-BA65-3C1BC1FA9169}" destId="{9B914A38-370C-4082-B4CC-19B2EF4F1C3A}" srcOrd="2" destOrd="0" presId="urn:microsoft.com/office/officeart/2005/8/layout/pList1"/>
    <dgm:cxn modelId="{6006BEF9-CAE0-4E7E-BB03-C82FE87FDF5C}" type="presParOf" srcId="{9B914A38-370C-4082-B4CC-19B2EF4F1C3A}" destId="{A5CB1064-9D2C-4602-B8FA-94E70CEA8F8C}" srcOrd="0" destOrd="0" presId="urn:microsoft.com/office/officeart/2005/8/layout/pList1"/>
    <dgm:cxn modelId="{EE4EDD5A-6FFB-4160-8D0A-1D8F75CF0425}" type="presParOf" srcId="{9B914A38-370C-4082-B4CC-19B2EF4F1C3A}" destId="{093CBE5E-A751-43CD-9C96-21152FC41C01}" srcOrd="1" destOrd="0" presId="urn:microsoft.com/office/officeart/2005/8/layout/pList1"/>
    <dgm:cxn modelId="{187235FF-EEC4-4E21-A493-0D0878031D4B}" type="presParOf" srcId="{DD3F4EA6-6FAE-4DA5-BA65-3C1BC1FA9169}" destId="{932D009F-DF35-431E-8A80-D6A0B55C9C06}" srcOrd="3" destOrd="0" presId="urn:microsoft.com/office/officeart/2005/8/layout/pList1"/>
    <dgm:cxn modelId="{18DD7AED-8FB8-4D0B-8A10-951DF0A9D74B}" type="presParOf" srcId="{DD3F4EA6-6FAE-4DA5-BA65-3C1BC1FA9169}" destId="{E56FEE1F-EAF2-44D0-A114-D3BE70B4DD1E}" srcOrd="4" destOrd="0" presId="urn:microsoft.com/office/officeart/2005/8/layout/pList1"/>
    <dgm:cxn modelId="{FF77D6A8-2AD7-4887-A34D-4E25310A787B}" type="presParOf" srcId="{E56FEE1F-EAF2-44D0-A114-D3BE70B4DD1E}" destId="{44527CD8-CF1E-4113-A215-F0884F9D8153}" srcOrd="0" destOrd="0" presId="urn:microsoft.com/office/officeart/2005/8/layout/pList1"/>
    <dgm:cxn modelId="{A2C62F02-8F01-4C81-8956-4F320B7AE05C}" type="presParOf" srcId="{E56FEE1F-EAF2-44D0-A114-D3BE70B4DD1E}" destId="{C90C8C11-EDC2-4E44-A9D6-711C97C38E3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80BAD-4870-4679-B9DF-49B8ECC549DF}">
      <dsp:nvSpPr>
        <dsp:cNvPr id="0" name=""/>
        <dsp:cNvSpPr/>
      </dsp:nvSpPr>
      <dsp:spPr>
        <a:xfrm>
          <a:off x="0" y="1140"/>
          <a:ext cx="6995120" cy="631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>
              <a:latin typeface="Arial" panose="020B0604020202020204" pitchFamily="34" charset="0"/>
              <a:cs typeface="Arial" panose="020B0604020202020204" pitchFamily="34" charset="0"/>
            </a:rPr>
            <a:t>ИНФОРМАЦИЯ О КОМПАНИИ</a:t>
          </a:r>
          <a:endParaRPr lang="ru-RU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842" y="31982"/>
        <a:ext cx="6933436" cy="5701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ACC5D9-A59E-4B8D-97BA-30D02F263903}">
      <dsp:nvSpPr>
        <dsp:cNvPr id="0" name=""/>
        <dsp:cNvSpPr/>
      </dsp:nvSpPr>
      <dsp:spPr>
        <a:xfrm>
          <a:off x="0" y="1140"/>
          <a:ext cx="6995120" cy="631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>
              <a:latin typeface="Arial" panose="020B0604020202020204" pitchFamily="34" charset="0"/>
              <a:cs typeface="Arial" panose="020B0604020202020204" pitchFamily="34" charset="0"/>
            </a:rPr>
            <a:t>СТРУКТУРА ВЕБ-ПРИЛОЖЕНИЯ</a:t>
          </a:r>
          <a:endParaRPr lang="ru-RU" sz="27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842" y="31982"/>
        <a:ext cx="6933436" cy="5701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B3853-E2A5-4321-950F-FB39BB8AC07F}">
      <dsp:nvSpPr>
        <dsp:cNvPr id="0" name=""/>
        <dsp:cNvSpPr/>
      </dsp:nvSpPr>
      <dsp:spPr>
        <a:xfrm>
          <a:off x="0" y="23579"/>
          <a:ext cx="6995120" cy="67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b="1" kern="1200">
              <a:latin typeface="Arial" panose="020B0604020202020204" pitchFamily="34" charset="0"/>
              <a:cs typeface="Arial" panose="020B0604020202020204" pitchFamily="34" charset="0"/>
            </a:rPr>
            <a:t>ФУНКЦИОНАЛЬНЫЕ ТРЕБОВАНИЯ</a:t>
          </a:r>
          <a:endParaRPr lang="ru-RU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27" y="56706"/>
        <a:ext cx="6928866" cy="6123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3B1E6-1E7F-4F26-8CCF-A12EA3D8C88F}">
      <dsp:nvSpPr>
        <dsp:cNvPr id="0" name=""/>
        <dsp:cNvSpPr/>
      </dsp:nvSpPr>
      <dsp:spPr>
        <a:xfrm>
          <a:off x="0" y="23579"/>
          <a:ext cx="6995120" cy="67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b="1" kern="1200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27" y="56706"/>
        <a:ext cx="6928866" cy="6123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3B1E6-1E7F-4F26-8CCF-A12EA3D8C88F}">
      <dsp:nvSpPr>
        <dsp:cNvPr id="0" name=""/>
        <dsp:cNvSpPr/>
      </dsp:nvSpPr>
      <dsp:spPr>
        <a:xfrm>
          <a:off x="0" y="23579"/>
          <a:ext cx="6995120" cy="67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b="1" kern="1200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27" y="56706"/>
        <a:ext cx="6928866" cy="6123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3B1E6-1E7F-4F26-8CCF-A12EA3D8C88F}">
      <dsp:nvSpPr>
        <dsp:cNvPr id="0" name=""/>
        <dsp:cNvSpPr/>
      </dsp:nvSpPr>
      <dsp:spPr>
        <a:xfrm>
          <a:off x="0" y="23579"/>
          <a:ext cx="6995120" cy="678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b="1" kern="1200">
              <a:latin typeface="Arial" panose="020B0604020202020204" pitchFamily="34" charset="0"/>
              <a:cs typeface="Arial" panose="020B0604020202020204" pitchFamily="34" charset="0"/>
            </a:rPr>
            <a:t>ДЕМОСТРАЦИЯ ВЕБ-ПРИЛОЖЕНИЯ</a:t>
          </a:r>
          <a:endParaRPr lang="ru-RU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127" y="56706"/>
        <a:ext cx="6928866" cy="6123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EB60D-6B77-4143-9828-A04C27BDF9DD}">
      <dsp:nvSpPr>
        <dsp:cNvPr id="0" name=""/>
        <dsp:cNvSpPr/>
      </dsp:nvSpPr>
      <dsp:spPr>
        <a:xfrm>
          <a:off x="0" y="15888"/>
          <a:ext cx="6984776" cy="13162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b="1" i="0" kern="1200" dirty="0">
              <a:latin typeface="Arial" panose="020B0604020202020204" pitchFamily="34" charset="0"/>
              <a:cs typeface="Arial" panose="020B0604020202020204" pitchFamily="34" charset="0"/>
            </a:rPr>
            <a:t>СРАВНИТЕЛЬНЫЙ АНАЛИЗ КОНКУРЕНТОВ И РАЗРАБОТАННОГО </a:t>
          </a:r>
          <a:br>
            <a:rPr lang="ru-RU" sz="2500" b="1" i="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ru-RU" sz="2500" b="1" i="0" kern="1200" dirty="0">
              <a:latin typeface="Arial" panose="020B0604020202020204" pitchFamily="34" charset="0"/>
              <a:cs typeface="Arial" panose="020B0604020202020204" pitchFamily="34" charset="0"/>
            </a:rPr>
            <a:t>ВЕБ-ПРИЛОЖЕНИЯ</a:t>
          </a:r>
        </a:p>
      </dsp:txBody>
      <dsp:txXfrm>
        <a:off x="64254" y="80142"/>
        <a:ext cx="6856268" cy="1187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8F1F9-DD04-4391-9F8C-663009A79B98}">
      <dsp:nvSpPr>
        <dsp:cNvPr id="0" name=""/>
        <dsp:cNvSpPr/>
      </dsp:nvSpPr>
      <dsp:spPr>
        <a:xfrm>
          <a:off x="0" y="30924"/>
          <a:ext cx="9011296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alibri" panose="020F0502020204030204" pitchFamily="34" charset="0"/>
              <a:cs typeface="Calibri" panose="020F0502020204030204" pitchFamily="34" charset="0"/>
            </a:rPr>
            <a:t>Название предприятия: </a:t>
          </a:r>
          <a:r>
            <a:rPr lang="en-US" sz="2400" kern="1200" dirty="0" err="1">
              <a:latin typeface="Calibri" panose="020F0502020204030204" pitchFamily="34" charset="0"/>
              <a:cs typeface="Calibri" panose="020F0502020204030204" pitchFamily="34" charset="0"/>
            </a:rPr>
            <a:t>Velluto</a:t>
          </a:r>
          <a:endParaRPr lang="ru-RU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100" y="59024"/>
        <a:ext cx="8955096" cy="519439"/>
      </dsp:txXfrm>
    </dsp:sp>
    <dsp:sp modelId="{12A47E8E-1C09-4247-B679-44DB5215FDAF}">
      <dsp:nvSpPr>
        <dsp:cNvPr id="0" name=""/>
        <dsp:cNvSpPr/>
      </dsp:nvSpPr>
      <dsp:spPr>
        <a:xfrm>
          <a:off x="0" y="675684"/>
          <a:ext cx="9011296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alibri" panose="020F0502020204030204" pitchFamily="34" charset="0"/>
              <a:cs typeface="Calibri" panose="020F0502020204030204" pitchFamily="34" charset="0"/>
            </a:rPr>
            <a:t>Отрасль и направления деятельности: Продажа офисных кресел</a:t>
          </a:r>
        </a:p>
      </dsp:txBody>
      <dsp:txXfrm>
        <a:off x="28100" y="703784"/>
        <a:ext cx="8955096" cy="519439"/>
      </dsp:txXfrm>
    </dsp:sp>
    <dsp:sp modelId="{CFA4C794-E93A-41C0-9A7F-AE5C0AA8EC77}">
      <dsp:nvSpPr>
        <dsp:cNvPr id="0" name=""/>
        <dsp:cNvSpPr/>
      </dsp:nvSpPr>
      <dsp:spPr>
        <a:xfrm>
          <a:off x="0" y="1320444"/>
          <a:ext cx="9011296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alibri" panose="020F0502020204030204" pitchFamily="34" charset="0"/>
              <a:cs typeface="Calibri" panose="020F0502020204030204" pitchFamily="34" charset="0"/>
            </a:rPr>
            <a:t>Перечень услуг: Продажа офисных кресел</a:t>
          </a:r>
        </a:p>
      </dsp:txBody>
      <dsp:txXfrm>
        <a:off x="28100" y="1348544"/>
        <a:ext cx="8955096" cy="519439"/>
      </dsp:txXfrm>
    </dsp:sp>
    <dsp:sp modelId="{13A5DE1C-E84F-4D24-BFB8-C93872BDF443}">
      <dsp:nvSpPr>
        <dsp:cNvPr id="0" name=""/>
        <dsp:cNvSpPr/>
      </dsp:nvSpPr>
      <dsp:spPr>
        <a:xfrm>
          <a:off x="0" y="1965204"/>
          <a:ext cx="9011296" cy="5756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alibri" panose="020F0502020204030204" pitchFamily="34" charset="0"/>
              <a:cs typeface="Calibri" panose="020F0502020204030204" pitchFamily="34" charset="0"/>
            </a:rPr>
            <a:t>Контактные данные: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 +7</a:t>
          </a:r>
          <a:r>
            <a:rPr lang="ru-RU" sz="2400" kern="1200" dirty="0">
              <a:latin typeface="Calibri" panose="020F0502020204030204" pitchFamily="34" charset="0"/>
              <a:cs typeface="Calibri" panose="020F0502020204030204" pitchFamily="34" charset="0"/>
            </a:rPr>
            <a:t> 800 555-35-35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, </a:t>
          </a:r>
          <a:r>
            <a:rPr lang="en-US" sz="2400" b="0" i="0" kern="1200" dirty="0">
              <a:hlinkClick xmlns:r="http://schemas.openxmlformats.org/officeDocument/2006/relationships" r:id="rId1"/>
            </a:rPr>
            <a:t>info@velluto.ru</a:t>
          </a:r>
          <a:endParaRPr lang="ru-RU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8100" y="1993304"/>
        <a:ext cx="8955096" cy="5194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F32C3-84EF-4938-968E-B5D4F51448DB}">
      <dsp:nvSpPr>
        <dsp:cNvPr id="0" name=""/>
        <dsp:cNvSpPr/>
      </dsp:nvSpPr>
      <dsp:spPr>
        <a:xfrm>
          <a:off x="0" y="1140"/>
          <a:ext cx="6995120" cy="631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>
              <a:latin typeface="Arial" panose="020B0604020202020204" pitchFamily="34" charset="0"/>
              <a:cs typeface="Arial" panose="020B0604020202020204" pitchFamily="34" charset="0"/>
            </a:rPr>
            <a:t>ЦЕЛЕВАЯ АУДИТОРИЯ</a:t>
          </a:r>
          <a:endParaRPr lang="ru-RU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842" y="31982"/>
        <a:ext cx="6933436" cy="570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3EA4-2281-4D68-8946-A8E106784C39}">
      <dsp:nvSpPr>
        <dsp:cNvPr id="0" name=""/>
        <dsp:cNvSpPr/>
      </dsp:nvSpPr>
      <dsp:spPr>
        <a:xfrm rot="10800000">
          <a:off x="1827293" y="1047073"/>
          <a:ext cx="4836417" cy="2436390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438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latin typeface="Calibri" panose="020F0502020204030204" pitchFamily="34" charset="0"/>
              <a:cs typeface="Calibri" panose="020F0502020204030204" pitchFamily="34" charset="0"/>
            </a:rPr>
            <a:t>Предприниматели 30-60 лет, желающие приобрести офисные кресла премиум класса</a:t>
          </a:r>
        </a:p>
      </dsp:txBody>
      <dsp:txXfrm rot="10800000">
        <a:off x="2436390" y="1047073"/>
        <a:ext cx="4227320" cy="2436390"/>
      </dsp:txXfrm>
    </dsp:sp>
    <dsp:sp modelId="{E29688BF-DF84-4B0A-877A-9E4070C43BEA}">
      <dsp:nvSpPr>
        <dsp:cNvPr id="0" name=""/>
        <dsp:cNvSpPr/>
      </dsp:nvSpPr>
      <dsp:spPr>
        <a:xfrm>
          <a:off x="609097" y="1047073"/>
          <a:ext cx="2436390" cy="24363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7AB31-448B-46B6-83B0-EC33EC7A2C5C}">
      <dsp:nvSpPr>
        <dsp:cNvPr id="0" name=""/>
        <dsp:cNvSpPr/>
      </dsp:nvSpPr>
      <dsp:spPr>
        <a:xfrm>
          <a:off x="0" y="1140"/>
          <a:ext cx="6995120" cy="631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>
              <a:latin typeface="Arial" panose="020B0604020202020204" pitchFamily="34" charset="0"/>
              <a:cs typeface="Arial" panose="020B0604020202020204" pitchFamily="34" charset="0"/>
            </a:rPr>
            <a:t>ЦЕЛЬ И ЗАДАЧИ ВЕБ-ПРИЛОЖЕНИЯ</a:t>
          </a:r>
          <a:endParaRPr lang="ru-RU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842" y="31982"/>
        <a:ext cx="6933436" cy="570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709AB-3B03-4028-BF9E-F451D14B9FA3}">
      <dsp:nvSpPr>
        <dsp:cNvPr id="0" name=""/>
        <dsp:cNvSpPr/>
      </dsp:nvSpPr>
      <dsp:spPr>
        <a:xfrm>
          <a:off x="2070" y="1246613"/>
          <a:ext cx="2018474" cy="80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Тип сайта</a:t>
          </a:r>
        </a:p>
      </dsp:txBody>
      <dsp:txXfrm>
        <a:off x="2070" y="1246613"/>
        <a:ext cx="2018474" cy="807389"/>
      </dsp:txXfrm>
    </dsp:sp>
    <dsp:sp modelId="{62C66C42-21C4-4D23-B1EC-1C7D681C71A7}">
      <dsp:nvSpPr>
        <dsp:cNvPr id="0" name=""/>
        <dsp:cNvSpPr/>
      </dsp:nvSpPr>
      <dsp:spPr>
        <a:xfrm>
          <a:off x="2070" y="2054002"/>
          <a:ext cx="2018474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 Многостраничный</a:t>
          </a:r>
        </a:p>
      </dsp:txBody>
      <dsp:txXfrm>
        <a:off x="2070" y="2054002"/>
        <a:ext cx="2018474" cy="1163880"/>
      </dsp:txXfrm>
    </dsp:sp>
    <dsp:sp modelId="{88E4A989-3EA3-4112-B784-CFECDA0C2A37}">
      <dsp:nvSpPr>
        <dsp:cNvPr id="0" name=""/>
        <dsp:cNvSpPr/>
      </dsp:nvSpPr>
      <dsp:spPr>
        <a:xfrm>
          <a:off x="2303130" y="1246613"/>
          <a:ext cx="2018474" cy="80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Цель и задачи сайта</a:t>
          </a:r>
        </a:p>
      </dsp:txBody>
      <dsp:txXfrm>
        <a:off x="2303130" y="1246613"/>
        <a:ext cx="2018474" cy="807389"/>
      </dsp:txXfrm>
    </dsp:sp>
    <dsp:sp modelId="{130028DE-C6EF-4455-B35B-B960B78A907C}">
      <dsp:nvSpPr>
        <dsp:cNvPr id="0" name=""/>
        <dsp:cNvSpPr/>
      </dsp:nvSpPr>
      <dsp:spPr>
        <a:xfrm>
          <a:off x="2303130" y="2054002"/>
          <a:ext cx="2018474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Привлечение новых клиентов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Продажа товаров онлайн</a:t>
          </a:r>
        </a:p>
      </dsp:txBody>
      <dsp:txXfrm>
        <a:off x="2303130" y="2054002"/>
        <a:ext cx="2018474" cy="1163880"/>
      </dsp:txXfrm>
    </dsp:sp>
    <dsp:sp modelId="{AF98C74C-DDE9-472E-9272-EA1131E5D1DD}">
      <dsp:nvSpPr>
        <dsp:cNvPr id="0" name=""/>
        <dsp:cNvSpPr/>
      </dsp:nvSpPr>
      <dsp:spPr>
        <a:xfrm>
          <a:off x="4604191" y="1246613"/>
          <a:ext cx="2018474" cy="80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Целевые действия пользователей сайта</a:t>
          </a:r>
        </a:p>
      </dsp:txBody>
      <dsp:txXfrm>
        <a:off x="4604191" y="1246613"/>
        <a:ext cx="2018474" cy="807389"/>
      </dsp:txXfrm>
    </dsp:sp>
    <dsp:sp modelId="{C59AC297-C37F-47A5-9350-BFB9B6E41580}">
      <dsp:nvSpPr>
        <dsp:cNvPr id="0" name=""/>
        <dsp:cNvSpPr/>
      </dsp:nvSpPr>
      <dsp:spPr>
        <a:xfrm>
          <a:off x="4604191" y="2054002"/>
          <a:ext cx="2018474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600" kern="1200" dirty="0">
              <a:latin typeface="Calibri" panose="020F0502020204030204" pitchFamily="34" charset="0"/>
              <a:cs typeface="Calibri" panose="020F0502020204030204" pitchFamily="34" charset="0"/>
            </a:rPr>
            <a:t>Покупка товаров</a:t>
          </a:r>
        </a:p>
      </dsp:txBody>
      <dsp:txXfrm>
        <a:off x="4604191" y="2054002"/>
        <a:ext cx="2018474" cy="1163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07DE47-D29C-4CAB-95F5-B0B4B7B7C063}">
      <dsp:nvSpPr>
        <dsp:cNvPr id="0" name=""/>
        <dsp:cNvSpPr/>
      </dsp:nvSpPr>
      <dsp:spPr>
        <a:xfrm>
          <a:off x="0" y="182613"/>
          <a:ext cx="6984776" cy="9827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b="1" kern="1200" dirty="0">
              <a:latin typeface="Arial" panose="020B0604020202020204" pitchFamily="34" charset="0"/>
              <a:cs typeface="Arial" panose="020B0604020202020204" pitchFamily="34" charset="0"/>
            </a:rPr>
            <a:t>АНАЛИЗ КОНКУРЕНТОВ</a:t>
          </a:r>
          <a:endParaRPr lang="ru-RU" sz="4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976" y="230589"/>
        <a:ext cx="6888824" cy="8868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FFB75-C4BB-477B-9ADE-F68B97344E61}">
      <dsp:nvSpPr>
        <dsp:cNvPr id="0" name=""/>
        <dsp:cNvSpPr/>
      </dsp:nvSpPr>
      <dsp:spPr>
        <a:xfrm>
          <a:off x="0" y="179"/>
          <a:ext cx="6995120" cy="725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1" kern="1200" dirty="0">
              <a:latin typeface="Arial" panose="020B0604020202020204" pitchFamily="34" charset="0"/>
              <a:cs typeface="Arial" panose="020B0604020202020204" pitchFamily="34" charset="0"/>
            </a:rPr>
            <a:t>ДИЗАЙН ВЕБ-ПРИЛОЕНИЯ</a:t>
          </a:r>
          <a:endParaRPr lang="ru-RU" sz="3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411" y="35590"/>
        <a:ext cx="6924298" cy="6545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D7737-3124-4E2B-92CF-DC681DF9B4D7}">
      <dsp:nvSpPr>
        <dsp:cNvPr id="0" name=""/>
        <dsp:cNvSpPr/>
      </dsp:nvSpPr>
      <dsp:spPr>
        <a:xfrm>
          <a:off x="1200" y="1022774"/>
          <a:ext cx="1904199" cy="1311993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D5709-0D40-4531-BF17-D6AF724730F2}">
      <dsp:nvSpPr>
        <dsp:cNvPr id="0" name=""/>
        <dsp:cNvSpPr/>
      </dsp:nvSpPr>
      <dsp:spPr>
        <a:xfrm>
          <a:off x="12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>
              <a:latin typeface="Calibri" panose="020F0502020204030204" pitchFamily="34" charset="0"/>
              <a:cs typeface="Calibri" panose="020F0502020204030204" pitchFamily="34" charset="0"/>
            </a:rPr>
            <a:t>Текст</a:t>
          </a:r>
        </a:p>
      </dsp:txBody>
      <dsp:txXfrm>
        <a:off x="1200" y="2334767"/>
        <a:ext cx="1904199" cy="706458"/>
      </dsp:txXfrm>
    </dsp:sp>
    <dsp:sp modelId="{A5CB1064-9D2C-4602-B8FA-94E70CEA8F8C}">
      <dsp:nvSpPr>
        <dsp:cNvPr id="0" name=""/>
        <dsp:cNvSpPr/>
      </dsp:nvSpPr>
      <dsp:spPr>
        <a:xfrm>
          <a:off x="2095900" y="1022774"/>
          <a:ext cx="1904199" cy="1311993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CBE5E-A751-43CD-9C96-21152FC41C01}">
      <dsp:nvSpPr>
        <dsp:cNvPr id="0" name=""/>
        <dsp:cNvSpPr/>
      </dsp:nvSpPr>
      <dsp:spPr>
        <a:xfrm>
          <a:off x="2095900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>
              <a:latin typeface="Calibri" panose="020F0502020204030204" pitchFamily="34" charset="0"/>
              <a:cs typeface="Calibri" panose="020F0502020204030204" pitchFamily="34" charset="0"/>
            </a:rPr>
            <a:t>Блок 1</a:t>
          </a:r>
        </a:p>
      </dsp:txBody>
      <dsp:txXfrm>
        <a:off x="2095900" y="2334767"/>
        <a:ext cx="1904199" cy="706458"/>
      </dsp:txXfrm>
    </dsp:sp>
    <dsp:sp modelId="{44527CD8-CF1E-4113-A215-F0884F9D8153}">
      <dsp:nvSpPr>
        <dsp:cNvPr id="0" name=""/>
        <dsp:cNvSpPr/>
      </dsp:nvSpPr>
      <dsp:spPr>
        <a:xfrm>
          <a:off x="4190599" y="1022774"/>
          <a:ext cx="1904199" cy="1311993"/>
        </a:xfrm>
        <a:prstGeom prst="round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C8C11-EDC2-4E44-A9D6-711C97C38E31}">
      <dsp:nvSpPr>
        <dsp:cNvPr id="0" name=""/>
        <dsp:cNvSpPr/>
      </dsp:nvSpPr>
      <dsp:spPr>
        <a:xfrm>
          <a:off x="4190599" y="2334767"/>
          <a:ext cx="1904199" cy="706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>
              <a:latin typeface="Calibri" panose="020F0502020204030204" pitchFamily="34" charset="0"/>
              <a:cs typeface="Calibri" panose="020F0502020204030204" pitchFamily="34" charset="0"/>
            </a:rPr>
            <a:t>Блок 2</a:t>
          </a:r>
        </a:p>
      </dsp:txBody>
      <dsp:txXfrm>
        <a:off x="4190599" y="2334767"/>
        <a:ext cx="1904199" cy="706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76345-E244-FF46-BA75-F74B6E50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F7CC00-96D3-EFFE-20F8-407636E59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CE225B-CCC9-E56A-0EA1-BF973C39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BECFC5-C10C-EF19-8C88-1620C10A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DEF1C8-FB4E-1F7A-E56A-0DD83753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40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09E1B-C17A-86B2-653A-0F060FC3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694362-7B2A-FF56-4151-B9EDCF432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E18F4A-B1D3-B436-50AE-AB24E142E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D3FFE7-39C6-E260-6483-3D7D612E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4EC961-2CF3-1AF2-A755-A1572EE9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44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87F28F-7149-3162-BB6A-9215AA0E2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8522DD-EB7F-FE86-AE76-EE6E2FE12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CFA485-CEEB-6B6C-B2AE-A38320A7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37874A-20C7-116B-EC29-AC0E0CD97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6831B0-CA7A-D10E-6974-14A21F5E6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9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64C40-714A-BF40-7B0C-F6847DBF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8B1D72-3AB8-B29C-D114-D7165D29B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AFC938-8043-8766-6ACB-22398853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47044E-FE17-CCD2-9BFE-2B31A10E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B51D97-4BE7-C62C-39BD-55458BBD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30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48527E-70F8-FE0D-A83C-87017025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6B2E61-472C-EB98-9657-39805E1D6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B17E00-657E-BF02-8566-AA62110A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69312-8006-BA6D-77ED-8E753C31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2C5273-A4F3-B9DE-C436-A2C11A29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0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7A040-80C2-340F-41DB-1A3DFA2E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39D8D8-46AB-B288-439E-FEE840040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C5203E-F4DC-10BB-3422-9576280F5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38F807-B732-A97B-A5BC-190E694D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03AE9-F8B8-647B-336A-CA0B3252C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663305-49B6-5C28-4ED8-D4B5622B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35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03911-8076-493F-EC51-2572C644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EF1117-E660-55A6-CA5D-C8E32B2A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D0ACA-A522-0D33-E24F-E014E5063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D70454-BFF0-A600-58FA-3D40867A0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EB1662-B554-C4F9-D7A4-D3841EAAE6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35A95D-EF0F-194C-F97C-3322D416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E4801D-C9F6-78BC-EFE6-7ED66FE6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99FF7E-71C7-E4F2-6B6B-710B48C6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45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0DD15-9B82-7DF2-F250-ABB7E9CB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BFA113-2179-5D99-E487-F2A351BB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57FDD0-6739-8A0E-4A15-D341656B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BCDE98-346E-5C61-2520-21924ECB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89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B228F9D-9E14-5E97-DEF4-4C791690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8A4529-E531-3C1A-AB9E-5DA83474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8AA981-394A-E385-B3B9-60FBAEB4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37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AB90C-6835-3247-7A47-21F46483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29FC6-A49D-9B22-7303-CB4AA5382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836AB8-B227-DB86-58BE-322E99B5F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793F78-BA96-B38E-156F-4E336A0F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A54F6A-4DC9-2236-9503-6F3527B0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95E2EA-1FA0-A344-2B84-DE419409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09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DE0DE-D026-8D16-73BF-B0264FFC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D50CCC-CB29-CECB-02F0-D70FADA1F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5DF7B5-A936-675D-0400-32D54CEEF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507EF5-B5CD-221D-27EC-1D022CE3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55ECFE-6A39-0BA5-022E-78246191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3C204E-08F6-C1A8-D117-91672FA6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33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D004B-AE0E-B1FB-AB48-E6C9D0DC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549B7A-249A-3568-B3D3-4F91FB3C4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244FE-3263-BA89-59B4-A729E3C1C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30E9-14C6-45CB-AC2F-0D0775BE7230}" type="datetimeFigureOut">
              <a:rPr lang="ru-RU" smtClean="0"/>
              <a:t>30.04.2025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92799F-D3BB-3FB9-C842-B1EB444C8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DABD18-2A91-D1FC-9601-AC6527601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50A30-08B1-4EAF-A205-2B7C275C17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9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2198328" y="2347498"/>
            <a:ext cx="8320501" cy="159730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ПРОЕКТ ВЕБ-ПРИЛОЖЕНИЯ</a:t>
            </a:r>
            <a:b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«Магазин компьютерных кресел»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2061321" y="4015694"/>
            <a:ext cx="8466749" cy="379565"/>
          </a:xfrm>
        </p:spPr>
        <p:txBody>
          <a:bodyPr>
            <a:normAutofit fontScale="92500"/>
          </a:bodyPr>
          <a:lstStyle/>
          <a:p>
            <a:r>
              <a:rPr lang="ru-RU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специальность 09.02.07 Информационные системы и программирование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1847529" y="108069"/>
            <a:ext cx="8466749" cy="1462956"/>
            <a:chOff x="323528" y="108069"/>
            <a:chExt cx="8466749" cy="14629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08069"/>
              <a:ext cx="1872208" cy="1462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76672"/>
              <a:ext cx="6234501" cy="72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Прямоугольник 8"/>
          <p:cNvSpPr/>
          <p:nvPr/>
        </p:nvSpPr>
        <p:spPr>
          <a:xfrm>
            <a:off x="7223420" y="4755228"/>
            <a:ext cx="354329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группа  31П курс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Студент: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Шеронов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Д.С.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Руководитель: Полетаева М.В.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4911" y="6093297"/>
            <a:ext cx="199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Нижний Новгород</a:t>
            </a:r>
          </a:p>
          <a:p>
            <a:pPr algn="ct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2025 г.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500212-A6B6-4103-AB65-AAFCE94F58DD}"/>
              </a:ext>
            </a:extLst>
          </p:cNvPr>
          <p:cNvSpPr/>
          <p:nvPr/>
        </p:nvSpPr>
        <p:spPr>
          <a:xfrm>
            <a:off x="3888150" y="1848896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ОП.14 Дизайн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ВЕБ-приложений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2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2AA9-9D77-A120-870C-2F9D4F5F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7A677EEB-5BCF-1386-34FE-ABD416F5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836F994E-73D2-6AA6-4B57-00064082F94E}"/>
              </a:ext>
            </a:extLst>
          </p:cNvPr>
          <p:cNvGraphicFramePr/>
          <p:nvPr/>
        </p:nvGraphicFramePr>
        <p:xfrm>
          <a:off x="3349352" y="380332"/>
          <a:ext cx="6995120" cy="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4BD27A-B0B9-9464-DAEA-F08E26D417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275" r="50042" b="690"/>
          <a:stretch/>
        </p:blipFill>
        <p:spPr>
          <a:xfrm>
            <a:off x="217933" y="1560240"/>
            <a:ext cx="5419430" cy="45109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F4EA51-B485-0E1A-E652-E52383AC7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474" y="1560239"/>
            <a:ext cx="5585671" cy="451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C33F8-91B3-ABA1-69CC-8601196F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6DC9D85C-E3E6-E2FA-3916-67401074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EF739182-ED50-D3E4-28C5-D0B6B20F00EA}"/>
              </a:ext>
            </a:extLst>
          </p:cNvPr>
          <p:cNvGraphicFramePr/>
          <p:nvPr/>
        </p:nvGraphicFramePr>
        <p:xfrm>
          <a:off x="3349352" y="380332"/>
          <a:ext cx="6995120" cy="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3C40B6-856B-2333-F793-90F046481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55" y="1293509"/>
            <a:ext cx="2761965" cy="23383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F777C-57CF-A556-779A-F914BFA44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8385" y="2542614"/>
            <a:ext cx="4550940" cy="42020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D40D4B-E1A6-ED3B-9D8F-95E46549AC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11" y="3694455"/>
            <a:ext cx="6255489" cy="29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9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9167"/>
            <a:ext cx="1224136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1D50D37B-5CEF-5237-33FA-4D4DD0572BA6}"/>
              </a:ext>
            </a:extLst>
          </p:cNvPr>
          <p:cNvGraphicFramePr/>
          <p:nvPr/>
        </p:nvGraphicFramePr>
        <p:xfrm>
          <a:off x="3287688" y="119167"/>
          <a:ext cx="6984776" cy="134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14803D-E5F3-62E8-88C3-56076662E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903" y="2105366"/>
            <a:ext cx="5615399" cy="30975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232547-38E1-F839-7916-7BECED86C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105366"/>
            <a:ext cx="5990300" cy="31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0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19" y="28613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F8C04214-EE8F-7B95-4E1A-D57B78F25978}"/>
              </a:ext>
            </a:extLst>
          </p:cNvPr>
          <p:cNvGraphicFramePr/>
          <p:nvPr/>
        </p:nvGraphicFramePr>
        <p:xfrm>
          <a:off x="3359696" y="190219"/>
          <a:ext cx="6995120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D903E0D5-4C50-C479-65CB-A2CF436D2E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301962"/>
              </p:ext>
            </p:extLst>
          </p:nvPr>
        </p:nvGraphicFramePr>
        <p:xfrm>
          <a:off x="1343520" y="2558016"/>
          <a:ext cx="9011296" cy="257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153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27033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A7698230-7E26-433A-AB51-D3771119DB91}"/>
              </a:ext>
            </a:extLst>
          </p:cNvPr>
          <p:cNvGraphicFramePr/>
          <p:nvPr/>
        </p:nvGraphicFramePr>
        <p:xfrm>
          <a:off x="3143672" y="188639"/>
          <a:ext cx="6995120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25CC4C84-ECAE-68BB-6594-3E7BEBE07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70406"/>
              </p:ext>
            </p:extLst>
          </p:nvPr>
        </p:nvGraphicFramePr>
        <p:xfrm>
          <a:off x="2459596" y="1340768"/>
          <a:ext cx="7272808" cy="453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2192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95440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2ECCB43-35DC-D40B-478A-1987071B08D6}"/>
              </a:ext>
            </a:extLst>
          </p:cNvPr>
          <p:cNvGraphicFramePr/>
          <p:nvPr/>
        </p:nvGraphicFramePr>
        <p:xfrm>
          <a:off x="3431704" y="332656"/>
          <a:ext cx="6995120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85062541-131C-FD3B-7584-19EF6B7DC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765702"/>
              </p:ext>
            </p:extLst>
          </p:nvPr>
        </p:nvGraphicFramePr>
        <p:xfrm>
          <a:off x="2783632" y="1412776"/>
          <a:ext cx="662473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4498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9167"/>
            <a:ext cx="1224136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5FACC514-6DAD-5A4E-8248-93B942BCBF44}"/>
              </a:ext>
            </a:extLst>
          </p:cNvPr>
          <p:cNvGraphicFramePr/>
          <p:nvPr/>
        </p:nvGraphicFramePr>
        <p:xfrm>
          <a:off x="3215680" y="1"/>
          <a:ext cx="6984776" cy="1348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BA97C5-8697-F129-5594-73A42DB18C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16" y="1824894"/>
            <a:ext cx="5706384" cy="3067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84E7F8-72C0-DC5A-1E69-393ACAF470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6248" y="2014597"/>
            <a:ext cx="5013630" cy="28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1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AD1B4815-A1C7-D1B2-22CF-1FE3D4D996A4}"/>
              </a:ext>
            </a:extLst>
          </p:cNvPr>
          <p:cNvGraphicFramePr/>
          <p:nvPr/>
        </p:nvGraphicFramePr>
        <p:xfrm>
          <a:off x="3215680" y="285675"/>
          <a:ext cx="6995120" cy="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DFD25F6B-8C86-1EFA-1F81-8072160AD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320935"/>
              </p:ext>
            </p:extLst>
          </p:nvPr>
        </p:nvGraphicFramePr>
        <p:xfrm>
          <a:off x="3048000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0584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13031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E8C83C4E-BA6C-2B12-8CC5-E5AAD1B669E1}"/>
              </a:ext>
            </a:extLst>
          </p:cNvPr>
          <p:cNvGraphicFramePr/>
          <p:nvPr/>
        </p:nvGraphicFramePr>
        <p:xfrm>
          <a:off x="3215680" y="274638"/>
          <a:ext cx="6995120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CF1EF-0AE5-5847-EF44-18536C8AA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41" y="1179258"/>
            <a:ext cx="2315261" cy="54041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D52F906-A4BB-61EA-F6DC-C5BD2A29F3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76" t="3882" r="1556" b="1608"/>
          <a:stretch/>
        </p:blipFill>
        <p:spPr>
          <a:xfrm>
            <a:off x="7068312" y="1728216"/>
            <a:ext cx="4087368" cy="4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47802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011E67D3-0018-E5E9-DC7E-9F78E9F40E00}"/>
              </a:ext>
            </a:extLst>
          </p:cNvPr>
          <p:cNvGraphicFramePr/>
          <p:nvPr/>
        </p:nvGraphicFramePr>
        <p:xfrm>
          <a:off x="3287688" y="263570"/>
          <a:ext cx="6995120" cy="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4B2CF9-38CC-7B4F-64A8-C6E877BD608F}"/>
              </a:ext>
            </a:extLst>
          </p:cNvPr>
          <p:cNvSpPr/>
          <p:nvPr/>
        </p:nvSpPr>
        <p:spPr>
          <a:xfrm>
            <a:off x="313945" y="1225294"/>
            <a:ext cx="5275086" cy="548490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1. Навигация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Фиксированное меню навигации в верхней части страницы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Ссылки-якоря, прокручивающие к соответствующим секциям сайта: О нас, Каталог, Преимущества, Отзывы, Контакты</a:t>
            </a:r>
          </a:p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2. Блок «О нас»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Сетка карточек товаров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карточка содержит – Изображение, название, цену, кнопку </a:t>
            </a:r>
            <a:r>
              <a:rPr lang="en-US" dirty="0"/>
              <a:t>“</a:t>
            </a:r>
            <a:r>
              <a:rPr lang="ru-RU" dirty="0"/>
              <a:t>Купить</a:t>
            </a:r>
            <a:r>
              <a:rPr lang="en-US" dirty="0"/>
              <a:t>”</a:t>
            </a:r>
            <a:endParaRPr lang="ru-RU" dirty="0"/>
          </a:p>
          <a:p>
            <a:r>
              <a:rPr lang="ru-RU" b="1" dirty="0"/>
              <a:t>3. 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Блок «Каталог»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Несколько карточек преимуществ (3 и более)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стиль и адаптивный дизайн</a:t>
            </a:r>
          </a:p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ru-RU" b="1" dirty="0"/>
              <a:t>Блок «Преимущества»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Несколько карточек преимуществ (3 и более)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стиль и адаптивный дизайн</a:t>
            </a:r>
          </a:p>
          <a:p>
            <a:r>
              <a:rPr lang="ru-RU" b="1" dirty="0"/>
              <a:t>5. Блок </a:t>
            </a:r>
            <a:r>
              <a:rPr lang="en-US" b="1" dirty="0"/>
              <a:t>“</a:t>
            </a:r>
            <a:r>
              <a:rPr lang="ru-RU" b="1" dirty="0"/>
              <a:t>Отзывы</a:t>
            </a:r>
            <a:r>
              <a:rPr lang="en-US" b="1" dirty="0"/>
              <a:t>”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Несколько отзывов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Текст отзыва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8799C0-377F-0BDF-C918-AA7E65BFA353}"/>
              </a:ext>
            </a:extLst>
          </p:cNvPr>
          <p:cNvSpPr/>
          <p:nvPr/>
        </p:nvSpPr>
        <p:spPr>
          <a:xfrm>
            <a:off x="6602970" y="1225294"/>
            <a:ext cx="5275086" cy="548490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6. Блок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Форма заказов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Поля ввода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выбор товара, имя,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телефон, адрес доставки, количество</a:t>
            </a:r>
          </a:p>
          <a:p>
            <a:pPr>
              <a:buNone/>
            </a:pPr>
            <a:r>
              <a:rPr lang="ru-RU" b="1" dirty="0"/>
              <a:t>7. Блок «Контакты / Подвал»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Список контактной информации: телефон, </a:t>
            </a:r>
            <a:r>
              <a:rPr lang="ru-RU" dirty="0" err="1"/>
              <a:t>email</a:t>
            </a:r>
            <a:r>
              <a:rPr lang="ru-RU" dirty="0"/>
              <a:t>, ссылки на соцсети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Простое оформление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шрифт и цветовая палитра в стиле сайта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6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69907"/>
            <a:ext cx="1080119" cy="95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2EDB07A-10ED-BECE-CBDA-EF877F6E3E6A}"/>
              </a:ext>
            </a:extLst>
          </p:cNvPr>
          <p:cNvGraphicFramePr/>
          <p:nvPr/>
        </p:nvGraphicFramePr>
        <p:xfrm>
          <a:off x="3349352" y="380332"/>
          <a:ext cx="6995120" cy="72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6118A9-D04D-32ED-C35B-65684C9E4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28" y="1674356"/>
            <a:ext cx="8277459" cy="9572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DB5A68-B764-B50D-5946-D529D20A3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944" y="3024980"/>
            <a:ext cx="4264112" cy="34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882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290</Words>
  <Application>Microsoft Office PowerPoint</Application>
  <PresentationFormat>Широкоэкранный</PresentationFormat>
  <Paragraphs>55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ПРОЕКТ ВЕБ-ПРИЛОЖЕНИЯ «Магазин компьютерных кресел»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</dc:creator>
  <cp:lastModifiedBy>1</cp:lastModifiedBy>
  <cp:revision>3</cp:revision>
  <dcterms:created xsi:type="dcterms:W3CDTF">2025-04-29T22:26:10Z</dcterms:created>
  <dcterms:modified xsi:type="dcterms:W3CDTF">2025-04-30T02:54:09Z</dcterms:modified>
</cp:coreProperties>
</file>